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39" autoAdjust="0"/>
    <p:restoredTop sz="94660"/>
  </p:normalViewPr>
  <p:slideViewPr>
    <p:cSldViewPr>
      <p:cViewPr>
        <p:scale>
          <a:sx n="50" d="100"/>
          <a:sy n="50" d="100"/>
        </p:scale>
        <p:origin x="-171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543C2-9A3F-427A-964D-55F7C78DA647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CBB6B-CACF-43AD-AB34-E84608603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995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-315416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932" y="1324992"/>
            <a:ext cx="8061712" cy="40073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Золота книга </a:t>
            </a:r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навчального закладу</a:t>
            </a:r>
          </a:p>
          <a:p>
            <a:pPr algn="ctr"/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(учні)</a:t>
            </a:r>
            <a:endParaRPr lang="uk-U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46" y="-23119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31" y="-23120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5" y="3370176"/>
            <a:ext cx="1343413" cy="128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04" y="5868632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81957"/>
            <a:ext cx="1392214" cy="13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" y="-264916"/>
            <a:ext cx="1681344" cy="16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93" y="-23119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5810" y="2053630"/>
            <a:ext cx="67019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Monotype Corsiva" pitchFamily="66" charset="0"/>
              </a:rPr>
              <a:t>2010-2011 </a:t>
            </a:r>
            <a:r>
              <a:rPr lang="uk-UA" sz="4000" b="1" dirty="0" err="1">
                <a:latin typeface="Monotype Corsiva" pitchFamily="66" charset="0"/>
              </a:rPr>
              <a:t>н.р</a:t>
            </a:r>
            <a:r>
              <a:rPr lang="uk-UA" sz="4000" b="1" dirty="0">
                <a:latin typeface="Monotype Corsiva" pitchFamily="66" charset="0"/>
              </a:rPr>
              <a:t>.</a:t>
            </a:r>
          </a:p>
          <a:p>
            <a:pPr algn="ctr"/>
            <a:r>
              <a:rPr lang="uk-UA" sz="40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40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4000" dirty="0" err="1">
                <a:latin typeface="Monotype Corsiva" pitchFamily="66" charset="0"/>
              </a:rPr>
              <a:t>Мізюрко</a:t>
            </a:r>
            <a:r>
              <a:rPr lang="uk-UA" sz="4000" dirty="0">
                <a:latin typeface="Monotype Corsiva" pitchFamily="66" charset="0"/>
              </a:rPr>
              <a:t> Олександр Юрійович</a:t>
            </a:r>
          </a:p>
          <a:p>
            <a:endParaRPr lang="uk-UA" dirty="0"/>
          </a:p>
        </p:txBody>
      </p:sp>
      <p:pic>
        <p:nvPicPr>
          <p:cNvPr id="7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6" y="9550"/>
            <a:ext cx="1877467" cy="17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17" y="371077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8" y="2325209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89" y="5335331"/>
            <a:ext cx="2102353" cy="20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38706"/>
            <a:ext cx="1041566" cy="9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17" y="5633956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00" y="3481228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4" y="-251982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659" y="17290"/>
            <a:ext cx="532859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latin typeface="Monotype Corsiva" pitchFamily="66" charset="0"/>
              </a:rPr>
              <a:t>2011-2012 </a:t>
            </a:r>
            <a:r>
              <a:rPr lang="uk-UA" sz="2200" b="1" dirty="0" err="1">
                <a:latin typeface="Monotype Corsiva" pitchFamily="66" charset="0"/>
              </a:rPr>
              <a:t>н.р</a:t>
            </a:r>
            <a:r>
              <a:rPr lang="uk-UA" sz="2200" b="1" dirty="0">
                <a:latin typeface="Monotype Corsiva" pitchFamily="66" charset="0"/>
              </a:rPr>
              <a:t>.</a:t>
            </a:r>
            <a:endParaRPr lang="uk-UA" sz="2200" dirty="0">
              <a:latin typeface="Monotype Corsiva" pitchFamily="66" charset="0"/>
            </a:endParaRPr>
          </a:p>
          <a:p>
            <a:pPr algn="ctr"/>
            <a:r>
              <a:rPr lang="uk-UA" sz="22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2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200" dirty="0" err="1">
                <a:latin typeface="Monotype Corsiva" pitchFamily="66" charset="0"/>
              </a:rPr>
              <a:t>Дебала</a:t>
            </a:r>
            <a:r>
              <a:rPr lang="uk-UA" sz="2200" dirty="0">
                <a:latin typeface="Monotype Corsiva" pitchFamily="66" charset="0"/>
              </a:rPr>
              <a:t> Ірина Семенівна</a:t>
            </a:r>
          </a:p>
          <a:p>
            <a:pPr algn="ctr"/>
            <a:r>
              <a:rPr lang="uk-UA" sz="2200" dirty="0">
                <a:latin typeface="Monotype Corsiva" pitchFamily="66" charset="0"/>
              </a:rPr>
              <a:t>Василенко Владислав Леонідович</a:t>
            </a:r>
          </a:p>
          <a:p>
            <a:pPr algn="ctr"/>
            <a:r>
              <a:rPr lang="uk-UA" sz="2200" dirty="0">
                <a:latin typeface="Monotype Corsiva" pitchFamily="66" charset="0"/>
              </a:rPr>
              <a:t>Волошина Ірина Анатоліївна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Колядич</a:t>
            </a:r>
            <a:r>
              <a:rPr lang="uk-UA" sz="2200" dirty="0">
                <a:latin typeface="Monotype Corsiva" pitchFamily="66" charset="0"/>
              </a:rPr>
              <a:t> Тетяна Едуардівна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Куць</a:t>
            </a:r>
            <a:r>
              <a:rPr lang="uk-UA" sz="2200" dirty="0">
                <a:latin typeface="Monotype Corsiva" pitchFamily="66" charset="0"/>
              </a:rPr>
              <a:t> Оксана Василівна</a:t>
            </a:r>
          </a:p>
          <a:p>
            <a:pPr algn="ctr"/>
            <a:r>
              <a:rPr lang="uk-UA" sz="2200" dirty="0">
                <a:latin typeface="Monotype Corsiva" pitchFamily="66" charset="0"/>
              </a:rPr>
              <a:t>Мельник Дмитро Володимирович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Мисанець</a:t>
            </a:r>
            <a:r>
              <a:rPr lang="uk-UA" sz="2200" dirty="0">
                <a:latin typeface="Monotype Corsiva" pitchFamily="66" charset="0"/>
              </a:rPr>
              <a:t> Тамара Володимирівна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Місько</a:t>
            </a:r>
            <a:r>
              <a:rPr lang="uk-UA" sz="2200" dirty="0">
                <a:latin typeface="Monotype Corsiva" pitchFamily="66" charset="0"/>
              </a:rPr>
              <a:t> Андрій Олександрович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Мороченець</a:t>
            </a:r>
            <a:r>
              <a:rPr lang="uk-UA" sz="2200" dirty="0">
                <a:latin typeface="Monotype Corsiva" pitchFamily="66" charset="0"/>
              </a:rPr>
              <a:t> Тетяна Ігорівна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Пацьола</a:t>
            </a:r>
            <a:r>
              <a:rPr lang="uk-UA" sz="2200" dirty="0">
                <a:latin typeface="Monotype Corsiva" pitchFamily="66" charset="0"/>
              </a:rPr>
              <a:t> Лідія Вікторівна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Тищук</a:t>
            </a:r>
            <a:r>
              <a:rPr lang="uk-UA" sz="2200" dirty="0">
                <a:latin typeface="Monotype Corsiva" pitchFamily="66" charset="0"/>
              </a:rPr>
              <a:t> Віталій Петрович</a:t>
            </a:r>
          </a:p>
          <a:p>
            <a:pPr algn="ctr"/>
            <a:r>
              <a:rPr lang="uk-UA" sz="2200" u="sng" dirty="0">
                <a:solidFill>
                  <a:srgbClr val="FF0000"/>
                </a:solidFill>
                <a:latin typeface="Monotype Corsiva" pitchFamily="66" charset="0"/>
              </a:rPr>
              <a:t>Срібна медаль </a:t>
            </a:r>
            <a:endParaRPr lang="uk-UA" sz="22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200" dirty="0" err="1">
                <a:latin typeface="Monotype Corsiva" pitchFamily="66" charset="0"/>
              </a:rPr>
              <a:t>Босюк</a:t>
            </a:r>
            <a:r>
              <a:rPr lang="uk-UA" sz="2200" dirty="0">
                <a:latin typeface="Monotype Corsiva" pitchFamily="66" charset="0"/>
              </a:rPr>
              <a:t> Олександр Валерійович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Дулачик</a:t>
            </a:r>
            <a:r>
              <a:rPr lang="uk-UA" sz="2200" dirty="0">
                <a:latin typeface="Monotype Corsiva" pitchFamily="66" charset="0"/>
              </a:rPr>
              <a:t> Надія Іванівна</a:t>
            </a:r>
          </a:p>
          <a:p>
            <a:pPr algn="ctr"/>
            <a:r>
              <a:rPr lang="uk-UA" sz="2200" dirty="0">
                <a:latin typeface="Monotype Corsiva" pitchFamily="66" charset="0"/>
              </a:rPr>
              <a:t>Дячок Ірина Ігорівна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Нелапша</a:t>
            </a:r>
            <a:r>
              <a:rPr lang="uk-UA" sz="2200" dirty="0">
                <a:latin typeface="Monotype Corsiva" pitchFamily="66" charset="0"/>
              </a:rPr>
              <a:t> Наталія Олександрівна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Селезень Оксана Миколаївна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342978" y="0"/>
            <a:ext cx="457721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2012-2013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Адамчук</a:t>
            </a:r>
            <a:r>
              <a:rPr lang="uk-UA" sz="2400" dirty="0">
                <a:latin typeface="Monotype Corsiva" pitchFamily="66" charset="0"/>
              </a:rPr>
              <a:t> Анатолій Васильович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Белеля</a:t>
            </a:r>
            <a:r>
              <a:rPr lang="uk-UA" sz="2400" dirty="0">
                <a:latin typeface="Monotype Corsiva" pitchFamily="66" charset="0"/>
              </a:rPr>
              <a:t> Єлизавета Миколаївна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Валько Володимир Володимирович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Лук’янчук Катерина В’ячеславівна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Мірковець</a:t>
            </a:r>
            <a:r>
              <a:rPr lang="uk-UA" sz="2400" dirty="0">
                <a:latin typeface="Monotype Corsiva" pitchFamily="66" charset="0"/>
              </a:rPr>
              <a:t> Анастасія Валеріївна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Патрикей</a:t>
            </a:r>
            <a:r>
              <a:rPr lang="uk-UA" sz="2400" dirty="0">
                <a:latin typeface="Monotype Corsiva" pitchFamily="66" charset="0"/>
              </a:rPr>
              <a:t> Юлія Євгенівна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Пінчук </a:t>
            </a:r>
            <a:r>
              <a:rPr lang="uk-UA" sz="2400" dirty="0" err="1">
                <a:latin typeface="Monotype Corsiva" pitchFamily="66" charset="0"/>
              </a:rPr>
              <a:t>Альона</a:t>
            </a:r>
            <a:r>
              <a:rPr lang="uk-UA" sz="2400" dirty="0">
                <a:latin typeface="Monotype Corsiva" pitchFamily="66" charset="0"/>
              </a:rPr>
              <a:t> Федорівна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Савицька Анастасія Павлівна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Супрунець</a:t>
            </a:r>
            <a:r>
              <a:rPr lang="uk-UA" sz="2400" dirty="0">
                <a:latin typeface="Monotype Corsiva" pitchFamily="66" charset="0"/>
              </a:rPr>
              <a:t> Ольга Анатоліївна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Телегуз</a:t>
            </a:r>
            <a:r>
              <a:rPr lang="uk-UA" sz="2400" dirty="0">
                <a:latin typeface="Monotype Corsiva" pitchFamily="66" charset="0"/>
              </a:rPr>
              <a:t> Ніна Олександрівна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Торчило</a:t>
            </a:r>
            <a:r>
              <a:rPr lang="uk-UA" sz="2400" dirty="0">
                <a:latin typeface="Monotype Corsiva" pitchFamily="66" charset="0"/>
              </a:rPr>
              <a:t> Яна Олегівна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>
                <a:latin typeface="Monotype Corsiva" pitchFamily="66" charset="0"/>
              </a:rPr>
              <a:t>Кравчук </a:t>
            </a:r>
            <a:r>
              <a:rPr lang="uk-UA" sz="2400" dirty="0" err="1">
                <a:latin typeface="Monotype Corsiva" pitchFamily="66" charset="0"/>
              </a:rPr>
              <a:t>Дмитрій</a:t>
            </a:r>
            <a:r>
              <a:rPr lang="uk-UA" sz="2400" dirty="0">
                <a:latin typeface="Monotype Corsiva" pitchFamily="66" charset="0"/>
              </a:rPr>
              <a:t> Сергійович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Лавренчук</a:t>
            </a:r>
            <a:r>
              <a:rPr lang="uk-UA" sz="2400" dirty="0">
                <a:latin typeface="Monotype Corsiva" pitchFamily="66" charset="0"/>
              </a:rPr>
              <a:t> Ірина Юріївна</a:t>
            </a:r>
          </a:p>
          <a:p>
            <a:endParaRPr lang="uk-UA" dirty="0"/>
          </a:p>
        </p:txBody>
      </p:sp>
      <p:pic>
        <p:nvPicPr>
          <p:cNvPr id="8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5" y="-251982"/>
            <a:ext cx="1356700" cy="12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6" y="1043667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07" y="-23120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37" y="5867255"/>
            <a:ext cx="1292939" cy="12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7255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53" y="3147710"/>
            <a:ext cx="598742" cy="5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3" y="4089115"/>
            <a:ext cx="662130" cy="63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-315416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0528" y="1108018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2013-2014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 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Басов</a:t>
            </a:r>
            <a:r>
              <a:rPr lang="uk-UA" sz="2400" dirty="0">
                <a:latin typeface="Monotype Corsiva" pitchFamily="66" charset="0"/>
              </a:rPr>
              <a:t> </a:t>
            </a:r>
            <a:r>
              <a:rPr lang="uk-UA" sz="2400" dirty="0" err="1">
                <a:latin typeface="Monotype Corsiva" pitchFamily="66" charset="0"/>
              </a:rPr>
              <a:t>Дмитрій</a:t>
            </a:r>
            <a:r>
              <a:rPr lang="uk-UA" sz="2400" dirty="0">
                <a:latin typeface="Monotype Corsiva" pitchFamily="66" charset="0"/>
              </a:rPr>
              <a:t> Віталійович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Валько Катерина Ігорівна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Гребень Владислав Валерійович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Киришко</a:t>
            </a:r>
            <a:r>
              <a:rPr lang="uk-UA" sz="2400" dirty="0">
                <a:latin typeface="Monotype Corsiva" pitchFamily="66" charset="0"/>
              </a:rPr>
              <a:t> Любов Сергіївна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Лесник</a:t>
            </a:r>
            <a:r>
              <a:rPr lang="uk-UA" sz="2400" dirty="0">
                <a:latin typeface="Monotype Corsiva" pitchFamily="66" charset="0"/>
              </a:rPr>
              <a:t> Яна Юріївна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Мартинчук</a:t>
            </a:r>
            <a:r>
              <a:rPr lang="uk-UA" sz="2400" dirty="0">
                <a:latin typeface="Monotype Corsiva" pitchFamily="66" charset="0"/>
              </a:rPr>
              <a:t> Катерина Вікторівна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Плазовський</a:t>
            </a:r>
            <a:r>
              <a:rPr lang="uk-UA" sz="2400" dirty="0">
                <a:latin typeface="Monotype Corsiva" pitchFamily="66" charset="0"/>
              </a:rPr>
              <a:t> Тарас Ігорович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Свистак</a:t>
            </a:r>
            <a:r>
              <a:rPr lang="uk-UA" sz="2400" dirty="0">
                <a:latin typeface="Monotype Corsiva" pitchFamily="66" charset="0"/>
              </a:rPr>
              <a:t> </a:t>
            </a:r>
            <a:r>
              <a:rPr lang="uk-UA" sz="2400" dirty="0" err="1">
                <a:latin typeface="Monotype Corsiva" pitchFamily="66" charset="0"/>
              </a:rPr>
              <a:t>Альона</a:t>
            </a:r>
            <a:r>
              <a:rPr lang="uk-UA" sz="2400" dirty="0">
                <a:latin typeface="Monotype Corsiva" pitchFamily="66" charset="0"/>
              </a:rPr>
              <a:t> Ігорівна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Ступницька</a:t>
            </a:r>
            <a:r>
              <a:rPr lang="uk-UA" sz="2400" dirty="0">
                <a:latin typeface="Monotype Corsiva" pitchFamily="66" charset="0"/>
              </a:rPr>
              <a:t> Юлія Олександрівна</a:t>
            </a:r>
          </a:p>
          <a:p>
            <a:pPr algn="ctr"/>
            <a:endParaRPr lang="uk-UA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50946"/>
            <a:ext cx="46085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2014-2015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Аврамишина</a:t>
            </a:r>
            <a:r>
              <a:rPr lang="uk-UA" sz="2400" dirty="0">
                <a:latin typeface="Monotype Corsiva" pitchFamily="66" charset="0"/>
              </a:rPr>
              <a:t> Дарина Олегівна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Харечко</a:t>
            </a:r>
            <a:r>
              <a:rPr lang="uk-UA" sz="2400" dirty="0">
                <a:latin typeface="Monotype Corsiva" pitchFamily="66" charset="0"/>
              </a:rPr>
              <a:t> Юлія Миколаївна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Бобровська</a:t>
            </a:r>
            <a:r>
              <a:rPr lang="uk-UA" sz="2400" dirty="0">
                <a:latin typeface="Monotype Corsiva" pitchFamily="66" charset="0"/>
              </a:rPr>
              <a:t> Анастасія Юріївна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Савіна Марія Юріївна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Хмель</a:t>
            </a:r>
            <a:r>
              <a:rPr lang="uk-UA" sz="2400" dirty="0">
                <a:latin typeface="Monotype Corsiva" pitchFamily="66" charset="0"/>
              </a:rPr>
              <a:t> Антон Андрійович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887416" y="3789040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2015-2016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Сінькевич</a:t>
            </a:r>
            <a:r>
              <a:rPr lang="uk-UA" sz="2400" dirty="0">
                <a:latin typeface="Monotype Corsiva" pitchFamily="66" charset="0"/>
              </a:rPr>
              <a:t> Іванна Олексіївна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Карагезова</a:t>
            </a:r>
            <a:r>
              <a:rPr lang="uk-UA" sz="2400" dirty="0">
                <a:latin typeface="Monotype Corsiva" pitchFamily="66" charset="0"/>
              </a:rPr>
              <a:t> Таїсія </a:t>
            </a:r>
            <a:r>
              <a:rPr lang="uk-UA" sz="2400" dirty="0" err="1">
                <a:latin typeface="Monotype Corsiva" pitchFamily="66" charset="0"/>
              </a:rPr>
              <a:t>Вячеславівна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Турчик</a:t>
            </a:r>
            <a:r>
              <a:rPr lang="uk-UA" sz="2400" dirty="0">
                <a:latin typeface="Monotype Corsiva" pitchFamily="66" charset="0"/>
              </a:rPr>
              <a:t> Катерина Василівна</a:t>
            </a:r>
          </a:p>
          <a:p>
            <a:endParaRPr lang="uk-UA" dirty="0"/>
          </a:p>
        </p:txBody>
      </p:sp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2027285" cy="193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89" y="-23119"/>
            <a:ext cx="1184436" cy="11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4" y="5373216"/>
            <a:ext cx="1184436" cy="11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5" y="1973207"/>
            <a:ext cx="592218" cy="5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663"/>
            <a:ext cx="653284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27" y="5641511"/>
            <a:ext cx="1184436" cy="11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6" y="6374363"/>
            <a:ext cx="592218" cy="5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dohoh\Pictures\золотая-звезда-вектор-запаса-116772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9" y="-171400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128" y="190205"/>
            <a:ext cx="48988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2016-2017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Бортнік</a:t>
            </a:r>
            <a:r>
              <a:rPr lang="uk-UA" sz="2400" dirty="0">
                <a:latin typeface="Monotype Corsiva" pitchFamily="66" charset="0"/>
              </a:rPr>
              <a:t> Ілля Едуардович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Котик Владислав Вікторович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Омельченко Марія Михайлівна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Стороженко</a:t>
            </a:r>
            <a:r>
              <a:rPr lang="uk-UA" sz="2400" dirty="0">
                <a:latin typeface="Monotype Corsiva" pitchFamily="66" charset="0"/>
              </a:rPr>
              <a:t> Олександр Юрійович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Лавор</a:t>
            </a:r>
            <a:r>
              <a:rPr lang="uk-UA" sz="2400" dirty="0">
                <a:latin typeface="Monotype Corsiva" pitchFamily="66" charset="0"/>
              </a:rPr>
              <a:t> Олександр Олексійович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577211" y="140745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2017-2018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Дзерун</a:t>
            </a:r>
            <a:r>
              <a:rPr lang="uk-UA" sz="2400" dirty="0">
                <a:latin typeface="Monotype Corsiva" pitchFamily="66" charset="0"/>
              </a:rPr>
              <a:t> Олександра Андріївна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Євгейчук</a:t>
            </a:r>
            <a:r>
              <a:rPr lang="uk-UA" sz="2400" dirty="0">
                <a:latin typeface="Monotype Corsiva" pitchFamily="66" charset="0"/>
              </a:rPr>
              <a:t> Юлія Олександрівна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Канецька</a:t>
            </a:r>
            <a:r>
              <a:rPr lang="uk-UA" sz="2400" dirty="0">
                <a:latin typeface="Monotype Corsiva" pitchFamily="66" charset="0"/>
              </a:rPr>
              <a:t> Анжела Віталіївна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Марковець</a:t>
            </a:r>
            <a:r>
              <a:rPr lang="uk-UA" sz="2400" dirty="0">
                <a:latin typeface="Monotype Corsiva" pitchFamily="66" charset="0"/>
              </a:rPr>
              <a:t> Дарина Русланівна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Полтаріна</a:t>
            </a:r>
            <a:r>
              <a:rPr lang="uk-UA" sz="2400" dirty="0">
                <a:latin typeface="Monotype Corsiva" pitchFamily="66" charset="0"/>
              </a:rPr>
              <a:t> Дарина Олександрівна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Добринський</a:t>
            </a:r>
            <a:r>
              <a:rPr lang="uk-UA" sz="2400" dirty="0">
                <a:latin typeface="Monotype Corsiva" pitchFamily="66" charset="0"/>
              </a:rPr>
              <a:t> Богдан Вікторович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Сказько</a:t>
            </a:r>
            <a:r>
              <a:rPr lang="uk-UA" sz="2400" dirty="0">
                <a:latin typeface="Monotype Corsiva" pitchFamily="66" charset="0"/>
              </a:rPr>
              <a:t> Богдан Ігорович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Шеремет Олександра Олександрівна</a:t>
            </a:r>
          </a:p>
          <a:p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5659" y="3578959"/>
            <a:ext cx="49708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2018-2019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>
                <a:latin typeface="Monotype Corsiva" pitchFamily="66" charset="0"/>
              </a:rPr>
              <a:t>Яцків Катерина Дмитрівна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Аврамишина</a:t>
            </a:r>
            <a:r>
              <a:rPr lang="uk-UA" sz="2400" dirty="0">
                <a:latin typeface="Monotype Corsiva" pitchFamily="66" charset="0"/>
              </a:rPr>
              <a:t> Ольга Володимирівна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Богомолова</a:t>
            </a:r>
            <a:r>
              <a:rPr lang="uk-UA" sz="2400" dirty="0">
                <a:latin typeface="Monotype Corsiva" pitchFamily="66" charset="0"/>
              </a:rPr>
              <a:t> Анастасія Євгенівна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Золотих Вікторія Сергіївна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Резнікова</a:t>
            </a:r>
            <a:r>
              <a:rPr lang="uk-UA" sz="2400" dirty="0">
                <a:latin typeface="Monotype Corsiva" pitchFamily="66" charset="0"/>
              </a:rPr>
              <a:t> Юлія Володимирівна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51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-315416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659" y="595187"/>
            <a:ext cx="46805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2019-2020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Білотіл</a:t>
            </a:r>
            <a:r>
              <a:rPr lang="uk-UA" sz="2400" dirty="0">
                <a:latin typeface="Monotype Corsiva" pitchFamily="66" charset="0"/>
              </a:rPr>
              <a:t> Петро Петрович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Вер</a:t>
            </a:r>
            <a:r>
              <a:rPr lang="ru-RU" sz="2400" dirty="0">
                <a:latin typeface="Monotype Corsiva" pitchFamily="66" charset="0"/>
              </a:rPr>
              <a:t>’</a:t>
            </a:r>
            <a:r>
              <a:rPr lang="uk-UA" sz="2400" dirty="0" err="1">
                <a:latin typeface="Monotype Corsiva" pitchFamily="66" charset="0"/>
              </a:rPr>
              <a:t>яненков</a:t>
            </a:r>
            <a:r>
              <a:rPr lang="uk-UA" sz="2400" dirty="0">
                <a:latin typeface="Monotype Corsiva" pitchFamily="66" charset="0"/>
              </a:rPr>
              <a:t> Денис Дмитрович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Клещевнікова</a:t>
            </a:r>
            <a:r>
              <a:rPr lang="uk-UA" sz="2400" dirty="0">
                <a:latin typeface="Monotype Corsiva" pitchFamily="66" charset="0"/>
              </a:rPr>
              <a:t> Анна Анатоліївна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Слободзян</a:t>
            </a:r>
            <a:r>
              <a:rPr lang="uk-UA" sz="2400" dirty="0">
                <a:latin typeface="Monotype Corsiva" pitchFamily="66" charset="0"/>
              </a:rPr>
              <a:t> Максим Вікторович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Ковальов Віталій Святославович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>
                <a:latin typeface="Monotype Corsiva" pitchFamily="66" charset="0"/>
              </a:rPr>
              <a:t>Дударик Богдан Олександрович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Любиш Катерина Ігорівна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Федорович Дарина Петрівна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293518" y="230855"/>
            <a:ext cx="48245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2020-2021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>
                <a:latin typeface="Monotype Corsiva" pitchFamily="66" charset="0"/>
              </a:rPr>
              <a:t>Бикова Вікторія Вікторівна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Велькова</a:t>
            </a:r>
            <a:r>
              <a:rPr lang="uk-UA" sz="2400" dirty="0">
                <a:latin typeface="Monotype Corsiva" pitchFamily="66" charset="0"/>
              </a:rPr>
              <a:t> Анна Петрівна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Возна</a:t>
            </a:r>
            <a:r>
              <a:rPr lang="uk-UA" sz="2400" dirty="0">
                <a:latin typeface="Monotype Corsiva" pitchFamily="66" charset="0"/>
              </a:rPr>
              <a:t> Дарина Віталіївна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Мисанець</a:t>
            </a:r>
            <a:r>
              <a:rPr lang="uk-UA" sz="2400" dirty="0">
                <a:latin typeface="Monotype Corsiva" pitchFamily="66" charset="0"/>
              </a:rPr>
              <a:t> Богдана Володимирівна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Никонець</a:t>
            </a:r>
            <a:r>
              <a:rPr lang="uk-UA" sz="2400" dirty="0">
                <a:latin typeface="Monotype Corsiva" pitchFamily="66" charset="0"/>
              </a:rPr>
              <a:t> Катерина Петрівна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Сказько</a:t>
            </a:r>
            <a:r>
              <a:rPr lang="uk-UA" sz="2400" dirty="0">
                <a:latin typeface="Monotype Corsiva" pitchFamily="66" charset="0"/>
              </a:rPr>
              <a:t> Софія Ігорівна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Собора</a:t>
            </a:r>
            <a:r>
              <a:rPr lang="uk-UA" sz="2400" dirty="0">
                <a:latin typeface="Monotype Corsiva" pitchFamily="66" charset="0"/>
              </a:rPr>
              <a:t> Катерина Павлівна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Ус</a:t>
            </a:r>
            <a:r>
              <a:rPr lang="uk-UA" sz="2400" dirty="0">
                <a:latin typeface="Monotype Corsiva" pitchFamily="66" charset="0"/>
              </a:rPr>
              <a:t> Вікторія Олександрівна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Войтюк</a:t>
            </a:r>
            <a:r>
              <a:rPr lang="uk-UA" sz="2400" dirty="0">
                <a:latin typeface="Monotype Corsiva" pitchFamily="66" charset="0"/>
              </a:rPr>
              <a:t> Вікторія Ігорівна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Жабчик</a:t>
            </a:r>
            <a:r>
              <a:rPr lang="uk-UA" sz="2400" dirty="0">
                <a:latin typeface="Monotype Corsiva" pitchFamily="66" charset="0"/>
              </a:rPr>
              <a:t> Діана Віталіївна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Корчик Вікторія Богданівна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Алексейчик</a:t>
            </a:r>
            <a:r>
              <a:rPr lang="uk-UA" sz="2400" dirty="0">
                <a:latin typeface="Monotype Corsiva" pitchFamily="66" charset="0"/>
              </a:rPr>
              <a:t> Іванна Юріївна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Лавренчук</a:t>
            </a:r>
            <a:r>
              <a:rPr lang="uk-UA" sz="2400" dirty="0">
                <a:latin typeface="Monotype Corsiva" pitchFamily="66" charset="0"/>
              </a:rPr>
              <a:t> Анна Сергіївна</a:t>
            </a:r>
          </a:p>
          <a:p>
            <a:endParaRPr lang="uk-UA" dirty="0"/>
          </a:p>
        </p:txBody>
      </p:sp>
      <p:pic>
        <p:nvPicPr>
          <p:cNvPr id="8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6" y="-249217"/>
            <a:ext cx="1664905" cy="15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22" y="-270624"/>
            <a:ext cx="962806" cy="9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9" y="4797152"/>
            <a:ext cx="1184436" cy="11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27" y="6226712"/>
            <a:ext cx="592218" cy="5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25" y="4797151"/>
            <a:ext cx="1184436" cy="11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84498"/>
            <a:ext cx="730040" cy="6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-315416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8827" y="836712"/>
            <a:ext cx="4793300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latin typeface="Monotype Corsiva" pitchFamily="66" charset="0"/>
              </a:rPr>
              <a:t>2021-2022 </a:t>
            </a:r>
            <a:r>
              <a:rPr lang="uk-UA" sz="2800" b="1" dirty="0" err="1">
                <a:latin typeface="Monotype Corsiva" pitchFamily="66" charset="0"/>
              </a:rPr>
              <a:t>н.р</a:t>
            </a:r>
            <a:r>
              <a:rPr lang="uk-UA" sz="2800" b="1" dirty="0">
                <a:latin typeface="Monotype Corsiva" pitchFamily="66" charset="0"/>
              </a:rPr>
              <a:t>.</a:t>
            </a:r>
            <a:endParaRPr lang="uk-UA" sz="2800" dirty="0">
              <a:latin typeface="Monotype Corsiva" pitchFamily="66" charset="0"/>
            </a:endParaRPr>
          </a:p>
          <a:p>
            <a:pPr algn="ctr"/>
            <a:r>
              <a:rPr lang="uk-UA" sz="28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8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800" dirty="0" err="1">
                <a:latin typeface="Monotype Corsiva" pitchFamily="66" charset="0"/>
              </a:rPr>
              <a:t>Кулько</a:t>
            </a:r>
            <a:r>
              <a:rPr lang="uk-UA" sz="2800" dirty="0">
                <a:latin typeface="Monotype Corsiva" pitchFamily="66" charset="0"/>
              </a:rPr>
              <a:t> Владислава Едуардівна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Худоба Арсен Григорович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Шерстюк</a:t>
            </a:r>
            <a:r>
              <a:rPr lang="uk-UA" sz="2800" dirty="0">
                <a:latin typeface="Monotype Corsiva" pitchFamily="66" charset="0"/>
              </a:rPr>
              <a:t> Максим Олександрович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Дойчук</a:t>
            </a:r>
            <a:r>
              <a:rPr lang="uk-UA" sz="2800" dirty="0">
                <a:latin typeface="Monotype Corsiva" pitchFamily="66" charset="0"/>
              </a:rPr>
              <a:t> Андрій Романович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Лебідь Валерія Русланівна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Никитюк</a:t>
            </a:r>
            <a:r>
              <a:rPr lang="uk-UA" sz="2800" dirty="0">
                <a:latin typeface="Monotype Corsiva" pitchFamily="66" charset="0"/>
              </a:rPr>
              <a:t> Анастасія Андріївна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Тарасюк Карина Олександрівна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Серко</a:t>
            </a:r>
            <a:r>
              <a:rPr lang="uk-UA" sz="2800" dirty="0">
                <a:latin typeface="Monotype Corsiva" pitchFamily="66" charset="0"/>
              </a:rPr>
              <a:t> Максим Володимирович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 </a:t>
            </a:r>
          </a:p>
          <a:p>
            <a:endParaRPr lang="uk-UA" dirty="0"/>
          </a:p>
        </p:txBody>
      </p:sp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10430"/>
            <a:ext cx="2422183" cy="231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1184436" cy="11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184436" cy="11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93062"/>
            <a:ext cx="1184436" cy="113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13" y="5884247"/>
            <a:ext cx="592218" cy="5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433259"/>
            <a:ext cx="952258" cy="9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88" y="5459207"/>
            <a:ext cx="592218" cy="5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-315416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dohoh\Pictures\золотая-звезда-вектор-запаса-116772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9" y="-171400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372" y="5745"/>
            <a:ext cx="87488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Monotype Corsiva" pitchFamily="66" charset="0"/>
              </a:rPr>
              <a:t>1956-1957 </a:t>
            </a:r>
            <a:r>
              <a:rPr lang="uk-UA" sz="3200" b="1" dirty="0" err="1">
                <a:latin typeface="Monotype Corsiva" pitchFamily="66" charset="0"/>
              </a:rPr>
              <a:t>н.р</a:t>
            </a:r>
            <a:r>
              <a:rPr lang="uk-UA" sz="3200" b="1" dirty="0">
                <a:latin typeface="Monotype Corsiva" pitchFamily="66" charset="0"/>
              </a:rPr>
              <a:t>. </a:t>
            </a:r>
            <a:endParaRPr lang="uk-UA" sz="3200" dirty="0">
              <a:latin typeface="Monotype Corsiva" pitchFamily="66" charset="0"/>
            </a:endParaRPr>
          </a:p>
          <a:p>
            <a:pPr algn="ctr"/>
            <a:r>
              <a:rPr lang="uk-UA" sz="32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</a:p>
          <a:p>
            <a:pPr algn="ctr"/>
            <a:r>
              <a:rPr lang="uk-UA" sz="3200" dirty="0" err="1">
                <a:latin typeface="Monotype Corsiva" pitchFamily="66" charset="0"/>
              </a:rPr>
              <a:t>Набухотний</a:t>
            </a:r>
            <a:r>
              <a:rPr lang="uk-UA" sz="3200" dirty="0">
                <a:latin typeface="Monotype Corsiva" pitchFamily="66" charset="0"/>
              </a:rPr>
              <a:t> Терентій Кирилович </a:t>
            </a:r>
          </a:p>
          <a:p>
            <a:pPr algn="ctr"/>
            <a:r>
              <a:rPr lang="uk-UA" sz="3200" dirty="0" err="1">
                <a:latin typeface="Monotype Corsiva" pitchFamily="66" charset="0"/>
              </a:rPr>
              <a:t>Капленко</a:t>
            </a:r>
            <a:r>
              <a:rPr lang="uk-UA" sz="3200" dirty="0">
                <a:latin typeface="Monotype Corsiva" pitchFamily="66" charset="0"/>
              </a:rPr>
              <a:t> Майя Іванівна </a:t>
            </a:r>
          </a:p>
          <a:p>
            <a:pPr algn="ctr"/>
            <a:r>
              <a:rPr lang="uk-UA" sz="3200" dirty="0" err="1">
                <a:latin typeface="Monotype Corsiva" pitchFamily="66" charset="0"/>
              </a:rPr>
              <a:t>Пупко</a:t>
            </a:r>
            <a:r>
              <a:rPr lang="uk-UA" sz="3200" dirty="0">
                <a:latin typeface="Monotype Corsiva" pitchFamily="66" charset="0"/>
              </a:rPr>
              <a:t> Григорій Філаретович</a:t>
            </a:r>
          </a:p>
          <a:p>
            <a:pPr algn="ctr"/>
            <a:r>
              <a:rPr lang="uk-UA" sz="3200" dirty="0" err="1">
                <a:latin typeface="Monotype Corsiva" pitchFamily="66" charset="0"/>
              </a:rPr>
              <a:t>Лапко</a:t>
            </a:r>
            <a:r>
              <a:rPr lang="uk-UA" sz="3200" dirty="0">
                <a:latin typeface="Monotype Corsiva" pitchFamily="66" charset="0"/>
              </a:rPr>
              <a:t> Ганна Григорівна</a:t>
            </a:r>
          </a:p>
          <a:p>
            <a:pPr algn="ctr"/>
            <a:r>
              <a:rPr lang="uk-UA" sz="3200" dirty="0">
                <a:latin typeface="Monotype Corsiva" pitchFamily="66" charset="0"/>
              </a:rPr>
              <a:t>Кравчук Костянтин </a:t>
            </a:r>
            <a:r>
              <a:rPr lang="uk-UA" sz="3200" dirty="0" smtClean="0">
                <a:latin typeface="Monotype Corsiva" pitchFamily="66" charset="0"/>
              </a:rPr>
              <a:t>Миколайович</a:t>
            </a:r>
            <a:endParaRPr lang="uk-UA" sz="32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38" y="3582216"/>
            <a:ext cx="87488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Monotype Corsiva" pitchFamily="66" charset="0"/>
              </a:rPr>
              <a:t>1995-1996 рік</a:t>
            </a:r>
            <a:endParaRPr lang="uk-UA" sz="3200" dirty="0">
              <a:latin typeface="Monotype Corsiva" pitchFamily="66" charset="0"/>
            </a:endParaRPr>
          </a:p>
          <a:p>
            <a:pPr algn="ctr"/>
            <a:r>
              <a:rPr lang="uk-UA" sz="3200" u="sng" dirty="0" smtClean="0">
                <a:solidFill>
                  <a:srgbClr val="FF0000"/>
                </a:solidFill>
                <a:latin typeface="Monotype Corsiva" pitchFamily="66" charset="0"/>
              </a:rPr>
              <a:t>Золота </a:t>
            </a:r>
            <a:r>
              <a:rPr lang="uk-UA" sz="3200" u="sng" dirty="0">
                <a:solidFill>
                  <a:srgbClr val="FF0000"/>
                </a:solidFill>
                <a:latin typeface="Monotype Corsiva" pitchFamily="66" charset="0"/>
              </a:rPr>
              <a:t>медаль </a:t>
            </a:r>
          </a:p>
          <a:p>
            <a:pPr algn="ctr"/>
            <a:r>
              <a:rPr lang="uk-UA" sz="3200" dirty="0" err="1">
                <a:latin typeface="Monotype Corsiva" pitchFamily="66" charset="0"/>
              </a:rPr>
              <a:t>Тутука</a:t>
            </a:r>
            <a:r>
              <a:rPr lang="uk-UA" sz="3200" dirty="0">
                <a:latin typeface="Monotype Corsiva" pitchFamily="66" charset="0"/>
              </a:rPr>
              <a:t> Олена Вікторівна</a:t>
            </a:r>
          </a:p>
          <a:p>
            <a:pPr algn="ctr"/>
            <a:r>
              <a:rPr lang="uk-UA" sz="3200" dirty="0" err="1">
                <a:latin typeface="Monotype Corsiva" pitchFamily="66" charset="0"/>
              </a:rPr>
              <a:t>Мізюрко</a:t>
            </a:r>
            <a:r>
              <a:rPr lang="uk-UA" sz="3200" dirty="0">
                <a:latin typeface="Monotype Corsiva" pitchFamily="66" charset="0"/>
              </a:rPr>
              <a:t> Оксана </a:t>
            </a:r>
            <a:r>
              <a:rPr lang="uk-UA" sz="3200" dirty="0" smtClean="0">
                <a:latin typeface="Monotype Corsiva" pitchFamily="66" charset="0"/>
              </a:rPr>
              <a:t>Павлівна</a:t>
            </a:r>
          </a:p>
          <a:p>
            <a:pPr algn="ctr"/>
            <a:r>
              <a:rPr lang="uk-UA" sz="32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</a:p>
          <a:p>
            <a:pPr algn="ctr"/>
            <a:r>
              <a:rPr lang="uk-UA" sz="3200" dirty="0">
                <a:latin typeface="Monotype Corsiva" pitchFamily="66" charset="0"/>
              </a:rPr>
              <a:t>Новак Ольга Миколаївна</a:t>
            </a:r>
          </a:p>
          <a:p>
            <a:pPr algn="ctr"/>
            <a:endParaRPr lang="uk-UA" sz="3200" dirty="0">
              <a:latin typeface="Monotype Corsiva" pitchFamily="66" charset="0"/>
            </a:endParaRPr>
          </a:p>
          <a:p>
            <a:pPr algn="ctr"/>
            <a:endParaRPr lang="uk-UA" sz="3200" dirty="0">
              <a:latin typeface="Monotype Corsiva" pitchFamily="66" charset="0"/>
            </a:endParaRPr>
          </a:p>
        </p:txBody>
      </p:sp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9" y="1745248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91" y="-126703"/>
            <a:ext cx="1051148" cy="10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5" y="5591810"/>
            <a:ext cx="1279190" cy="12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20476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03" y="3370176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-315416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dohoh\Pictures\золотая-звезда-вектор-запаса-116772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9" y="-171400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029" y="534703"/>
            <a:ext cx="43924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Monotype Corsiva" pitchFamily="66" charset="0"/>
              </a:rPr>
              <a:t>1996-1997 </a:t>
            </a:r>
            <a:r>
              <a:rPr lang="uk-UA" sz="2800" b="1" dirty="0" err="1">
                <a:latin typeface="Monotype Corsiva" pitchFamily="66" charset="0"/>
              </a:rPr>
              <a:t>н.р</a:t>
            </a:r>
            <a:r>
              <a:rPr lang="uk-UA" sz="2800" b="1" dirty="0">
                <a:latin typeface="Monotype Corsiva" pitchFamily="66" charset="0"/>
              </a:rPr>
              <a:t>.</a:t>
            </a:r>
            <a:endParaRPr lang="uk-UA" sz="2800" dirty="0">
              <a:latin typeface="Monotype Corsiva" pitchFamily="66" charset="0"/>
            </a:endParaRPr>
          </a:p>
          <a:p>
            <a:pPr algn="ctr"/>
            <a:r>
              <a:rPr lang="uk-UA" sz="28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Бузяк</a:t>
            </a:r>
            <a:r>
              <a:rPr lang="uk-UA" sz="2800" dirty="0">
                <a:latin typeface="Monotype Corsiva" pitchFamily="66" charset="0"/>
              </a:rPr>
              <a:t> Надія Анатоліївна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Бродський Роман Борисович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Гриневич Алла Леонідівна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Леончик</a:t>
            </a:r>
            <a:r>
              <a:rPr lang="uk-UA" sz="2800" dirty="0">
                <a:latin typeface="Monotype Corsiva" pitchFamily="66" charset="0"/>
              </a:rPr>
              <a:t> Ольга Олександрівна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Павлюк Андрій Григорович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Ясинська</a:t>
            </a:r>
            <a:r>
              <a:rPr lang="uk-UA" sz="2800" dirty="0">
                <a:latin typeface="Monotype Corsiva" pitchFamily="66" charset="0"/>
              </a:rPr>
              <a:t> Ольга Володимирівна</a:t>
            </a:r>
          </a:p>
          <a:p>
            <a:pPr algn="ctr"/>
            <a:r>
              <a:rPr lang="uk-UA" sz="28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Аврамишина</a:t>
            </a:r>
            <a:r>
              <a:rPr lang="uk-UA" sz="2800" dirty="0">
                <a:latin typeface="Monotype Corsiva" pitchFamily="66" charset="0"/>
              </a:rPr>
              <a:t> Наталія Володимирівна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Головач Тетяна Петрівна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364367" y="184688"/>
            <a:ext cx="47933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Monotype Corsiva" pitchFamily="66" charset="0"/>
              </a:rPr>
              <a:t>1997-1998 </a:t>
            </a:r>
            <a:r>
              <a:rPr lang="uk-UA" sz="2400" b="1" dirty="0" err="1" smtClean="0">
                <a:latin typeface="Monotype Corsiva" pitchFamily="66" charset="0"/>
              </a:rPr>
              <a:t>н.р</a:t>
            </a:r>
            <a:r>
              <a:rPr lang="uk-UA" sz="2400" b="1" dirty="0" smtClean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>
                <a:latin typeface="Monotype Corsiva" pitchFamily="66" charset="0"/>
              </a:rPr>
              <a:t>Кисельова Юлія Сергіївна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Симончук</a:t>
            </a:r>
            <a:r>
              <a:rPr lang="uk-UA" sz="2400" dirty="0">
                <a:latin typeface="Monotype Corsiva" pitchFamily="66" charset="0"/>
              </a:rPr>
              <a:t> Любов Миколаївна 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Юрчик Наталія Віталіївна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Радчук Надія Павлівна </a:t>
            </a:r>
          </a:p>
          <a:p>
            <a:pPr algn="ctr"/>
            <a:r>
              <a:rPr lang="uk-UA" sz="2400" b="1" dirty="0" smtClean="0">
                <a:latin typeface="Monotype Corsiva" pitchFamily="66" charset="0"/>
              </a:rPr>
              <a:t>1998-1999 </a:t>
            </a:r>
            <a:r>
              <a:rPr lang="uk-UA" sz="2400" b="1" dirty="0" err="1" smtClean="0">
                <a:latin typeface="Monotype Corsiva" pitchFamily="66" charset="0"/>
              </a:rPr>
              <a:t>н.р</a:t>
            </a:r>
            <a:r>
              <a:rPr lang="uk-UA" sz="2400" b="1" dirty="0" smtClean="0">
                <a:latin typeface="Monotype Corsiva" pitchFamily="66" charset="0"/>
              </a:rPr>
              <a:t>. 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u="sng" dirty="0" err="1">
                <a:latin typeface="Monotype Corsiva" pitchFamily="66" charset="0"/>
              </a:rPr>
              <a:t>Ж</a:t>
            </a:r>
            <a:r>
              <a:rPr lang="uk-UA" sz="2400" dirty="0" err="1">
                <a:latin typeface="Monotype Corsiva" pitchFamily="66" charset="0"/>
              </a:rPr>
              <a:t>урбич</a:t>
            </a:r>
            <a:r>
              <a:rPr lang="uk-UA" sz="2400" dirty="0">
                <a:latin typeface="Monotype Corsiva" pitchFamily="66" charset="0"/>
              </a:rPr>
              <a:t> Людмила Іванівна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Колоїз</a:t>
            </a:r>
            <a:r>
              <a:rPr lang="uk-UA" sz="2400" dirty="0">
                <a:latin typeface="Monotype Corsiva" pitchFamily="66" charset="0"/>
              </a:rPr>
              <a:t> Наталія Михайлівна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Курильчик</a:t>
            </a:r>
            <a:r>
              <a:rPr lang="uk-UA" sz="2400" dirty="0">
                <a:latin typeface="Monotype Corsiva" pitchFamily="66" charset="0"/>
              </a:rPr>
              <a:t> Ірина Василівна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Левчук Віталій Володимирович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Токова Вікторія Павлівна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Шкудор</a:t>
            </a:r>
            <a:r>
              <a:rPr lang="uk-UA" sz="2400" dirty="0">
                <a:latin typeface="Monotype Corsiva" pitchFamily="66" charset="0"/>
              </a:rPr>
              <a:t> Галина Василівна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Дерпач</a:t>
            </a:r>
            <a:r>
              <a:rPr lang="uk-UA" sz="2400" dirty="0">
                <a:latin typeface="Monotype Corsiva" pitchFamily="66" charset="0"/>
              </a:rPr>
              <a:t> Руслана Миколаївна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Усич</a:t>
            </a:r>
            <a:r>
              <a:rPr lang="uk-UA" sz="2400" dirty="0">
                <a:latin typeface="Monotype Corsiva" pitchFamily="66" charset="0"/>
              </a:rPr>
              <a:t> Дмитро Олександрович</a:t>
            </a:r>
          </a:p>
        </p:txBody>
      </p:sp>
      <p:pic>
        <p:nvPicPr>
          <p:cNvPr id="8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1" y="5744100"/>
            <a:ext cx="1166387" cy="11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61" y="6074681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142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97" y="-236185"/>
            <a:ext cx="9360525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dohoh\Pictures\золотая-звезда-вектор-запаса-116772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9" y="-171400"/>
            <a:ext cx="1507232" cy="15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904" y="0"/>
            <a:ext cx="432048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Monotype Corsiva" pitchFamily="66" charset="0"/>
              </a:rPr>
              <a:t>1999-2000 н. р.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Бунечко</a:t>
            </a:r>
            <a:r>
              <a:rPr lang="uk-UA" sz="2400" dirty="0">
                <a:latin typeface="Monotype Corsiva" pitchFamily="66" charset="0"/>
              </a:rPr>
              <a:t> Оксана Петрівна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Дебела Алла Михайлівна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Ковальчук Володимир Сергійович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Маркшович</a:t>
            </a:r>
            <a:r>
              <a:rPr lang="uk-UA" sz="2400" dirty="0">
                <a:latin typeface="Monotype Corsiva" pitchFamily="66" charset="0"/>
              </a:rPr>
              <a:t>  Андрій Степанович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Михалишина</a:t>
            </a:r>
            <a:r>
              <a:rPr lang="uk-UA" sz="2400" dirty="0">
                <a:latin typeface="Monotype Corsiva" pitchFamily="66" charset="0"/>
              </a:rPr>
              <a:t> Ірина Олексіївна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Усік Тетяна Олександрівна</a:t>
            </a:r>
          </a:p>
          <a:p>
            <a:pPr algn="ctr"/>
            <a:r>
              <a:rPr lang="uk-UA" sz="2400" u="sng" dirty="0" smtClean="0">
                <a:solidFill>
                  <a:srgbClr val="FF0000"/>
                </a:solidFill>
                <a:latin typeface="Monotype Corsiva" pitchFamily="66" charset="0"/>
              </a:rPr>
              <a:t>Срібна </a:t>
            </a:r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медаль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Бублов</a:t>
            </a:r>
            <a:r>
              <a:rPr lang="uk-UA" sz="2400" dirty="0">
                <a:latin typeface="Monotype Corsiva" pitchFamily="66" charset="0"/>
              </a:rPr>
              <a:t> Тарас Дмитрович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Мартинчук</a:t>
            </a:r>
            <a:r>
              <a:rPr lang="uk-UA" sz="2400" dirty="0">
                <a:latin typeface="Monotype Corsiva" pitchFamily="66" charset="0"/>
              </a:rPr>
              <a:t> Тетяна </a:t>
            </a:r>
            <a:r>
              <a:rPr lang="uk-UA" sz="2400" dirty="0" smtClean="0">
                <a:latin typeface="Monotype Corsiva" pitchFamily="66" charset="0"/>
              </a:rPr>
              <a:t>Анатоліївна</a:t>
            </a:r>
          </a:p>
          <a:p>
            <a:pPr algn="ctr"/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b="1" dirty="0" smtClean="0">
                <a:latin typeface="Monotype Corsiva" pitchFamily="66" charset="0"/>
              </a:rPr>
              <a:t>2000-2001 н. р.</a:t>
            </a:r>
            <a:endParaRPr lang="uk-UA" sz="2400" b="1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Бубнова Вікторія Дмитрівна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Василець</a:t>
            </a:r>
            <a:r>
              <a:rPr lang="uk-UA" sz="2400" dirty="0">
                <a:latin typeface="Monotype Corsiva" pitchFamily="66" charset="0"/>
              </a:rPr>
              <a:t> Андрій Антонович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Дутчак</a:t>
            </a:r>
            <a:r>
              <a:rPr lang="uk-UA" sz="2400" dirty="0">
                <a:latin typeface="Monotype Corsiva" pitchFamily="66" charset="0"/>
              </a:rPr>
              <a:t> Олена Миколаївна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Івашин Наталія Миколаївна</a:t>
            </a:r>
          </a:p>
          <a:p>
            <a:pPr algn="ctr"/>
            <a:endParaRPr lang="uk-UA" sz="2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0"/>
            <a:ext cx="3604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2001-2002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Козерчук</a:t>
            </a:r>
            <a:r>
              <a:rPr lang="uk-UA" sz="2400" dirty="0">
                <a:latin typeface="Monotype Corsiva" pitchFamily="66" charset="0"/>
              </a:rPr>
              <a:t> Ірина </a:t>
            </a:r>
            <a:r>
              <a:rPr lang="uk-UA" sz="2400" dirty="0" err="1">
                <a:latin typeface="Monotype Corsiva" pitchFamily="66" charset="0"/>
              </a:rPr>
              <a:t>Олексндрівна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dirty="0">
                <a:latin typeface="Monotype Corsiva" pitchFamily="66" charset="0"/>
              </a:rPr>
              <a:t>Крамарчук Ірина Юріївна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Носулько</a:t>
            </a:r>
            <a:r>
              <a:rPr lang="uk-UA" sz="2400" dirty="0">
                <a:latin typeface="Monotype Corsiva" pitchFamily="66" charset="0"/>
              </a:rPr>
              <a:t> Ірина Володимирівна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Пилипчук</a:t>
            </a:r>
            <a:r>
              <a:rPr lang="uk-UA" sz="2400" dirty="0">
                <a:latin typeface="Monotype Corsiva" pitchFamily="66" charset="0"/>
              </a:rPr>
              <a:t> Ірина Вікторівна 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Болкуневич</a:t>
            </a:r>
            <a:r>
              <a:rPr lang="uk-UA" sz="2400" dirty="0">
                <a:latin typeface="Monotype Corsiva" pitchFamily="66" charset="0"/>
              </a:rPr>
              <a:t> Тетяна Василівна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Мисонець</a:t>
            </a:r>
            <a:r>
              <a:rPr lang="uk-UA" sz="2400" dirty="0">
                <a:latin typeface="Monotype Corsiva" pitchFamily="66" charset="0"/>
              </a:rPr>
              <a:t> Олександр Анатолійович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Поцікайло</a:t>
            </a:r>
            <a:r>
              <a:rPr lang="uk-UA" sz="2400" dirty="0">
                <a:latin typeface="Monotype Corsiva" pitchFamily="66" charset="0"/>
              </a:rPr>
              <a:t> Леся Володимирівна</a:t>
            </a:r>
          </a:p>
          <a:p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8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66" y="0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39013"/>
            <a:ext cx="1904697" cy="181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02" y="5938583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84" y="3717032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474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659" y="745959"/>
            <a:ext cx="482453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u="sng" dirty="0" smtClean="0">
                <a:solidFill>
                  <a:srgbClr val="FF0000"/>
                </a:solidFill>
                <a:latin typeface="Monotype Corsiva" pitchFamily="66" charset="0"/>
              </a:rPr>
              <a:t>Золота </a:t>
            </a:r>
            <a:r>
              <a:rPr lang="uk-UA" sz="2800" u="sng" dirty="0">
                <a:solidFill>
                  <a:srgbClr val="FF0000"/>
                </a:solidFill>
                <a:latin typeface="Monotype Corsiva" pitchFamily="66" charset="0"/>
              </a:rPr>
              <a:t>медаль</a:t>
            </a:r>
            <a:endParaRPr lang="uk-UA" sz="28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800" dirty="0">
                <a:latin typeface="Monotype Corsiva" pitchFamily="66" charset="0"/>
              </a:rPr>
              <a:t>Борисова Олена Сергіївна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Возняк Віта Василівна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Козачок Оксана Василівна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Корнійчук Іван Іванович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Кушпетюк</a:t>
            </a:r>
            <a:r>
              <a:rPr lang="uk-UA" sz="2800" dirty="0">
                <a:latin typeface="Monotype Corsiva" pitchFamily="66" charset="0"/>
              </a:rPr>
              <a:t> Тетяна Петрівна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Опалько</a:t>
            </a:r>
            <a:r>
              <a:rPr lang="uk-UA" sz="2800" dirty="0">
                <a:latin typeface="Monotype Corsiva" pitchFamily="66" charset="0"/>
              </a:rPr>
              <a:t> Тетяна Миколаївна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Тишкова Ольга Олександрівна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Чиж Марія Михайлівна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Шевчук Яна Миколаївна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Шедловська</a:t>
            </a:r>
            <a:r>
              <a:rPr lang="uk-UA" sz="2800" dirty="0">
                <a:latin typeface="Monotype Corsiva" pitchFamily="66" charset="0"/>
              </a:rPr>
              <a:t> Марія Валентинівна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Жук Оксана Василівна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Усік Марія </a:t>
            </a:r>
            <a:r>
              <a:rPr lang="uk-UA" sz="2800" dirty="0" smtClean="0">
                <a:latin typeface="Monotype Corsiva" pitchFamily="66" charset="0"/>
              </a:rPr>
              <a:t>Олександрівна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332289"/>
            <a:ext cx="41142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8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800" dirty="0" err="1">
                <a:latin typeface="Monotype Corsiva" pitchFamily="66" charset="0"/>
              </a:rPr>
              <a:t>Маслянчук</a:t>
            </a:r>
            <a:r>
              <a:rPr lang="uk-UA" sz="2800" dirty="0">
                <a:latin typeface="Monotype Corsiva" pitchFamily="66" charset="0"/>
              </a:rPr>
              <a:t> Мирослава Володимирівна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Мороченець</a:t>
            </a:r>
            <a:r>
              <a:rPr lang="uk-UA" sz="2800" dirty="0">
                <a:latin typeface="Monotype Corsiva" pitchFamily="66" charset="0"/>
              </a:rPr>
              <a:t> Олена Геннадіївна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Назарець</a:t>
            </a:r>
            <a:r>
              <a:rPr lang="uk-UA" sz="2800" dirty="0">
                <a:latin typeface="Monotype Corsiva" pitchFamily="66" charset="0"/>
              </a:rPr>
              <a:t> Інна Сергіївна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Терещук Наталія Едуардівна</a:t>
            </a:r>
          </a:p>
          <a:p>
            <a:pPr algn="ctr"/>
            <a:r>
              <a:rPr lang="uk-UA" sz="2800" dirty="0" err="1">
                <a:latin typeface="Monotype Corsiva" pitchFamily="66" charset="0"/>
              </a:rPr>
              <a:t>Ярута</a:t>
            </a:r>
            <a:r>
              <a:rPr lang="uk-UA" sz="2800" dirty="0">
                <a:latin typeface="Monotype Corsiva" pitchFamily="66" charset="0"/>
              </a:rPr>
              <a:t> Роман Ярославович</a:t>
            </a:r>
          </a:p>
          <a:p>
            <a:pPr algn="ctr"/>
            <a:r>
              <a:rPr lang="uk-UA" sz="2800" dirty="0">
                <a:latin typeface="Monotype Corsiva" pitchFamily="66" charset="0"/>
              </a:rPr>
              <a:t>Кушнір Галина Леонідівна</a:t>
            </a:r>
          </a:p>
          <a:p>
            <a:endParaRPr lang="uk-UA" sz="24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9192" y="315072"/>
            <a:ext cx="2515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Monotype Corsiva" pitchFamily="66" charset="0"/>
              </a:rPr>
              <a:t>2002-2003 </a:t>
            </a:r>
            <a:r>
              <a:rPr lang="uk-UA" sz="3200" b="1" dirty="0" err="1">
                <a:latin typeface="Monotype Corsiva" pitchFamily="66" charset="0"/>
              </a:rPr>
              <a:t>н.р</a:t>
            </a:r>
            <a:r>
              <a:rPr lang="uk-UA" sz="3200" b="1" dirty="0">
                <a:latin typeface="Monotype Corsiva" pitchFamily="66" charset="0"/>
              </a:rPr>
              <a:t>.</a:t>
            </a:r>
          </a:p>
          <a:p>
            <a:endParaRPr lang="uk-UA" dirty="0"/>
          </a:p>
        </p:txBody>
      </p:sp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46" y="-23119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6" y="1359876"/>
            <a:ext cx="573657" cy="5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07" y="5470243"/>
            <a:ext cx="1504796" cy="143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86" y="6216960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881" y="2420888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8" y="-236674"/>
            <a:ext cx="1575409" cy="150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-315416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7867" y="188640"/>
            <a:ext cx="496855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u="sng" dirty="0" smtClean="0">
                <a:solidFill>
                  <a:srgbClr val="FF0000"/>
                </a:solidFill>
                <a:latin typeface="Monotype Corsiva" pitchFamily="66" charset="0"/>
              </a:rPr>
              <a:t>Золота </a:t>
            </a:r>
            <a:r>
              <a:rPr lang="uk-UA" sz="2100" u="sng" dirty="0">
                <a:solidFill>
                  <a:srgbClr val="FF0000"/>
                </a:solidFill>
                <a:latin typeface="Monotype Corsiva" pitchFamily="66" charset="0"/>
              </a:rPr>
              <a:t>медаль</a:t>
            </a:r>
            <a:endParaRPr lang="uk-UA" sz="21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100" dirty="0" err="1">
                <a:latin typeface="Monotype Corsiva" pitchFamily="66" charset="0"/>
              </a:rPr>
              <a:t>Болкуневич</a:t>
            </a:r>
            <a:r>
              <a:rPr lang="uk-UA" sz="2100" dirty="0">
                <a:latin typeface="Monotype Corsiva" pitchFamily="66" charset="0"/>
              </a:rPr>
              <a:t> Лариса Василівна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Веренич</a:t>
            </a:r>
            <a:r>
              <a:rPr lang="uk-UA" sz="2100" dirty="0">
                <a:latin typeface="Monotype Corsiva" pitchFamily="66" charset="0"/>
              </a:rPr>
              <a:t> Андрій Андрійович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Гомонець</a:t>
            </a:r>
            <a:r>
              <a:rPr lang="uk-UA" sz="2100" dirty="0">
                <a:latin typeface="Monotype Corsiva" pitchFamily="66" charset="0"/>
              </a:rPr>
              <a:t> Борис Сергійович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Калісніченко</a:t>
            </a:r>
            <a:r>
              <a:rPr lang="uk-UA" sz="2100" dirty="0">
                <a:latin typeface="Monotype Corsiva" pitchFamily="66" charset="0"/>
              </a:rPr>
              <a:t> Марина Сергіївна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Кононюк</a:t>
            </a:r>
            <a:r>
              <a:rPr lang="uk-UA" sz="2100" dirty="0">
                <a:latin typeface="Monotype Corsiva" pitchFamily="66" charset="0"/>
              </a:rPr>
              <a:t> Тетяна Олегівна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Кашмак</a:t>
            </a:r>
            <a:r>
              <a:rPr lang="uk-UA" sz="2100" dirty="0">
                <a:latin typeface="Monotype Corsiva" pitchFamily="66" charset="0"/>
              </a:rPr>
              <a:t> Віталія Вікторівна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Павленок</a:t>
            </a:r>
            <a:r>
              <a:rPr lang="uk-UA" sz="2100" dirty="0">
                <a:latin typeface="Monotype Corsiva" pitchFamily="66" charset="0"/>
              </a:rPr>
              <a:t> Анастасія Сергіївна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Пивоварова</a:t>
            </a:r>
            <a:r>
              <a:rPr lang="uk-UA" sz="2100" dirty="0">
                <a:latin typeface="Monotype Corsiva" pitchFamily="66" charset="0"/>
              </a:rPr>
              <a:t> Оксана Анатоліївна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Пригарська</a:t>
            </a:r>
            <a:r>
              <a:rPr lang="uk-UA" sz="2100" dirty="0">
                <a:latin typeface="Monotype Corsiva" pitchFamily="66" charset="0"/>
              </a:rPr>
              <a:t> Ніна Дмитрівна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Тишковець</a:t>
            </a:r>
            <a:r>
              <a:rPr lang="uk-UA" sz="2100" dirty="0">
                <a:latin typeface="Monotype Corsiva" pitchFamily="66" charset="0"/>
              </a:rPr>
              <a:t> Наталія Юріївна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Аврамишина</a:t>
            </a:r>
            <a:r>
              <a:rPr lang="uk-UA" sz="2100" dirty="0">
                <a:latin typeface="Monotype Corsiva" pitchFamily="66" charset="0"/>
              </a:rPr>
              <a:t> Марія Анатоліївна</a:t>
            </a:r>
          </a:p>
          <a:p>
            <a:pPr algn="ctr"/>
            <a:r>
              <a:rPr lang="uk-UA" sz="2100" dirty="0">
                <a:latin typeface="Monotype Corsiva" pitchFamily="66" charset="0"/>
              </a:rPr>
              <a:t>Бабич Василь Михайлович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Василець</a:t>
            </a:r>
            <a:r>
              <a:rPr lang="uk-UA" sz="2100" dirty="0">
                <a:latin typeface="Monotype Corsiva" pitchFamily="66" charset="0"/>
              </a:rPr>
              <a:t> Ірина Антонівна</a:t>
            </a:r>
          </a:p>
          <a:p>
            <a:pPr algn="ctr"/>
            <a:r>
              <a:rPr lang="uk-UA" sz="2100" dirty="0">
                <a:latin typeface="Monotype Corsiva" pitchFamily="66" charset="0"/>
              </a:rPr>
              <a:t>Погранична Олена Олександрівна</a:t>
            </a:r>
          </a:p>
          <a:p>
            <a:pPr algn="ctr"/>
            <a:r>
              <a:rPr lang="uk-UA" sz="2100" dirty="0">
                <a:latin typeface="Monotype Corsiva" pitchFamily="66" charset="0"/>
              </a:rPr>
              <a:t>Руденко Віталій Вікторович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Жидецька</a:t>
            </a:r>
            <a:r>
              <a:rPr lang="uk-UA" sz="2100" dirty="0">
                <a:latin typeface="Monotype Corsiva" pitchFamily="66" charset="0"/>
              </a:rPr>
              <a:t> Вікторія Валеріївна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Кутра</a:t>
            </a:r>
            <a:r>
              <a:rPr lang="uk-UA" sz="2100" dirty="0">
                <a:latin typeface="Monotype Corsiva" pitchFamily="66" charset="0"/>
              </a:rPr>
              <a:t> Дмитро Сергійович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Лобасюк</a:t>
            </a:r>
            <a:r>
              <a:rPr lang="uk-UA" sz="2100" dirty="0">
                <a:latin typeface="Monotype Corsiva" pitchFamily="66" charset="0"/>
              </a:rPr>
              <a:t> Ірина Леонідівна</a:t>
            </a:r>
          </a:p>
          <a:p>
            <a:pPr algn="ctr"/>
            <a:r>
              <a:rPr lang="uk-UA" sz="2100" dirty="0" err="1">
                <a:latin typeface="Monotype Corsiva" pitchFamily="66" charset="0"/>
              </a:rPr>
              <a:t>Ніколайчук</a:t>
            </a:r>
            <a:r>
              <a:rPr lang="uk-UA" sz="2100" dirty="0">
                <a:latin typeface="Monotype Corsiva" pitchFamily="66" charset="0"/>
              </a:rPr>
              <a:t> Людмила Василівна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325838" y="582216"/>
            <a:ext cx="44711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Monotype Corsiva" pitchFamily="66" charset="0"/>
              </a:rPr>
              <a:t>Пономарьов Вадим Володимирович</a:t>
            </a:r>
          </a:p>
          <a:p>
            <a:pPr algn="ctr"/>
            <a:r>
              <a:rPr lang="uk-UA" sz="2200" dirty="0" smtClean="0">
                <a:latin typeface="Monotype Corsiva" pitchFamily="66" charset="0"/>
              </a:rPr>
              <a:t>Бігун </a:t>
            </a:r>
            <a:r>
              <a:rPr lang="uk-UA" sz="2200" dirty="0">
                <a:latin typeface="Monotype Corsiva" pitchFamily="66" charset="0"/>
              </a:rPr>
              <a:t>Дмитро Анатолійович</a:t>
            </a:r>
          </a:p>
          <a:p>
            <a:pPr algn="ctr"/>
            <a:r>
              <a:rPr lang="uk-UA" sz="2200" dirty="0">
                <a:latin typeface="Monotype Corsiva" pitchFamily="66" charset="0"/>
              </a:rPr>
              <a:t>Бугай Світлана Валентинівна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Галащук</a:t>
            </a:r>
            <a:r>
              <a:rPr lang="uk-UA" sz="2200" dirty="0">
                <a:latin typeface="Monotype Corsiva" pitchFamily="66" charset="0"/>
              </a:rPr>
              <a:t> Наталія Михайлівна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Копищик</a:t>
            </a:r>
            <a:r>
              <a:rPr lang="uk-UA" sz="2200" dirty="0">
                <a:latin typeface="Monotype Corsiva" pitchFamily="66" charset="0"/>
              </a:rPr>
              <a:t> Вікторія Василівна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Логвинчук</a:t>
            </a:r>
            <a:r>
              <a:rPr lang="uk-UA" sz="2200" dirty="0">
                <a:latin typeface="Monotype Corsiva" pitchFamily="66" charset="0"/>
              </a:rPr>
              <a:t> Ольга Вікторівна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Федорчук</a:t>
            </a:r>
            <a:r>
              <a:rPr lang="uk-UA" sz="2200" dirty="0">
                <a:latin typeface="Monotype Corsiva" pitchFamily="66" charset="0"/>
              </a:rPr>
              <a:t> Олена Миколаївна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Федорчук</a:t>
            </a:r>
            <a:r>
              <a:rPr lang="uk-UA" sz="2200" dirty="0">
                <a:latin typeface="Monotype Corsiva" pitchFamily="66" charset="0"/>
              </a:rPr>
              <a:t> Руслана </a:t>
            </a:r>
            <a:r>
              <a:rPr lang="uk-UA" sz="2200" dirty="0" smtClean="0">
                <a:latin typeface="Monotype Corsiva" pitchFamily="66" charset="0"/>
              </a:rPr>
              <a:t>Віталіївна</a:t>
            </a:r>
          </a:p>
          <a:p>
            <a:pPr algn="ctr"/>
            <a:endParaRPr lang="uk-UA" sz="2200" dirty="0" smtClean="0">
              <a:latin typeface="Monotype Corsiva" pitchFamily="66" charset="0"/>
            </a:endParaRPr>
          </a:p>
          <a:p>
            <a:pPr algn="ctr"/>
            <a:endParaRPr lang="uk-UA" sz="2200" dirty="0">
              <a:latin typeface="Monotype Corsiva" pitchFamily="66" charset="0"/>
            </a:endParaRPr>
          </a:p>
          <a:p>
            <a:pPr algn="ctr"/>
            <a:r>
              <a:rPr lang="uk-UA" sz="22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2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200" dirty="0" err="1">
                <a:latin typeface="Monotype Corsiva" pitchFamily="66" charset="0"/>
              </a:rPr>
              <a:t>Данилицька</a:t>
            </a:r>
            <a:r>
              <a:rPr lang="uk-UA" sz="2200" dirty="0">
                <a:latin typeface="Monotype Corsiva" pitchFamily="66" charset="0"/>
              </a:rPr>
              <a:t> Наталія В’ячеславівна 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Філончук</a:t>
            </a:r>
            <a:r>
              <a:rPr lang="uk-UA" sz="2200" dirty="0">
                <a:latin typeface="Monotype Corsiva" pitchFamily="66" charset="0"/>
              </a:rPr>
              <a:t> Віта Миколаївна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Коханевич</a:t>
            </a:r>
            <a:r>
              <a:rPr lang="uk-UA" sz="2200" dirty="0">
                <a:latin typeface="Monotype Corsiva" pitchFamily="66" charset="0"/>
              </a:rPr>
              <a:t> Мирослава Володимирівна</a:t>
            </a: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414660" y="-60426"/>
            <a:ext cx="2304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Monotype Corsiva" pitchFamily="66" charset="0"/>
              </a:rPr>
              <a:t>2003-2004 </a:t>
            </a:r>
            <a:r>
              <a:rPr lang="uk-UA" sz="2800" b="1" dirty="0" err="1">
                <a:latin typeface="Monotype Corsiva" pitchFamily="66" charset="0"/>
              </a:rPr>
              <a:t>н.р</a:t>
            </a:r>
            <a:r>
              <a:rPr lang="uk-UA" b="1" dirty="0"/>
              <a:t>.</a:t>
            </a:r>
            <a:endParaRPr lang="uk-UA" dirty="0"/>
          </a:p>
          <a:p>
            <a:endParaRPr lang="uk-UA" dirty="0"/>
          </a:p>
        </p:txBody>
      </p:sp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965"/>
            <a:ext cx="1104930" cy="105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60426"/>
            <a:ext cx="412770" cy="3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4" y="774401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500171"/>
            <a:ext cx="1392641" cy="13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069607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35" y="3380096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-148721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659" y="0"/>
            <a:ext cx="439248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2004-2005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Богданець</a:t>
            </a:r>
            <a:r>
              <a:rPr lang="uk-UA" sz="2400" dirty="0">
                <a:latin typeface="Monotype Corsiva" pitchFamily="66" charset="0"/>
              </a:rPr>
              <a:t> Ольга Федорівна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Деркач Ольга Павлівна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Добринська</a:t>
            </a:r>
            <a:r>
              <a:rPr lang="uk-UA" sz="2400" dirty="0">
                <a:latin typeface="Monotype Corsiva" pitchFamily="66" charset="0"/>
              </a:rPr>
              <a:t> Ганна Вікторівна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Колос Тетяна Данилівна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Коростель</a:t>
            </a:r>
            <a:r>
              <a:rPr lang="uk-UA" sz="2400" dirty="0">
                <a:latin typeface="Monotype Corsiva" pitchFamily="66" charset="0"/>
              </a:rPr>
              <a:t> Тетяна Валеріївна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Крамарчук Ольга Юріївна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Лук’янов Валерій Григорович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Маслянчук</a:t>
            </a:r>
            <a:r>
              <a:rPr lang="uk-UA" sz="2400" dirty="0">
                <a:latin typeface="Monotype Corsiva" pitchFamily="66" charset="0"/>
              </a:rPr>
              <a:t> Тетяна Сергіївна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Мельник Ірина Іванівна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Нагорна Олександра Володимирівна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Нікітіна Ольга Вікторівна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Пугач Ольга Петрівна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Ярмошик</a:t>
            </a:r>
            <a:r>
              <a:rPr lang="uk-UA" sz="2400" dirty="0">
                <a:latin typeface="Monotype Corsiva" pitchFamily="66" charset="0"/>
              </a:rPr>
              <a:t> Оксана Олександрівна</a:t>
            </a:r>
          </a:p>
          <a:p>
            <a:pPr algn="ctr"/>
            <a:r>
              <a:rPr lang="uk-UA" sz="2400" u="sng" dirty="0" smtClean="0">
                <a:solidFill>
                  <a:srgbClr val="FF0000"/>
                </a:solidFill>
                <a:latin typeface="Monotype Corsiva" pitchFamily="66" charset="0"/>
              </a:rPr>
              <a:t>Срібна </a:t>
            </a:r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Козерчук</a:t>
            </a:r>
            <a:r>
              <a:rPr lang="uk-UA" sz="2400" dirty="0">
                <a:latin typeface="Monotype Corsiva" pitchFamily="66" charset="0"/>
              </a:rPr>
              <a:t> Олександр Олександрович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Кушнір Катерина Леонідівна</a:t>
            </a:r>
          </a:p>
          <a:p>
            <a:endParaRPr lang="uk-UA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5818" y="56138"/>
            <a:ext cx="518457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latin typeface="Monotype Corsiva" pitchFamily="66" charset="0"/>
              </a:rPr>
              <a:t>2005-2006 </a:t>
            </a:r>
            <a:r>
              <a:rPr lang="uk-UA" sz="2200" b="1" dirty="0" err="1">
                <a:latin typeface="Monotype Corsiva" pitchFamily="66" charset="0"/>
              </a:rPr>
              <a:t>н.р</a:t>
            </a:r>
            <a:r>
              <a:rPr lang="uk-UA" sz="2200" b="1" dirty="0">
                <a:latin typeface="Monotype Corsiva" pitchFamily="66" charset="0"/>
              </a:rPr>
              <a:t>.</a:t>
            </a:r>
            <a:endParaRPr lang="uk-UA" sz="2200" dirty="0">
              <a:latin typeface="Monotype Corsiva" pitchFamily="66" charset="0"/>
            </a:endParaRPr>
          </a:p>
          <a:p>
            <a:pPr algn="ctr"/>
            <a:r>
              <a:rPr lang="uk-UA" sz="22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2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200" dirty="0" err="1">
                <a:latin typeface="Monotype Corsiva" pitchFamily="66" charset="0"/>
              </a:rPr>
              <a:t>Веремейко</a:t>
            </a:r>
            <a:r>
              <a:rPr lang="uk-UA" sz="2200" dirty="0">
                <a:latin typeface="Monotype Corsiva" pitchFamily="66" charset="0"/>
              </a:rPr>
              <a:t> Валентина Данилівна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Ветрова</a:t>
            </a:r>
            <a:r>
              <a:rPr lang="uk-UA" sz="2200" dirty="0">
                <a:latin typeface="Monotype Corsiva" pitchFamily="66" charset="0"/>
              </a:rPr>
              <a:t> Івашина Василівна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Гугдик</a:t>
            </a:r>
            <a:r>
              <a:rPr lang="uk-UA" sz="2200" dirty="0">
                <a:latin typeface="Monotype Corsiva" pitchFamily="66" charset="0"/>
              </a:rPr>
              <a:t> Наталія Олександрівна</a:t>
            </a:r>
          </a:p>
          <a:p>
            <a:pPr algn="ctr"/>
            <a:r>
              <a:rPr lang="uk-UA" sz="2200" dirty="0">
                <a:latin typeface="Monotype Corsiva" pitchFamily="66" charset="0"/>
              </a:rPr>
              <a:t>Мельник Андрій Іванович</a:t>
            </a:r>
          </a:p>
          <a:p>
            <a:pPr algn="ctr"/>
            <a:r>
              <a:rPr lang="uk-UA" sz="2200" dirty="0">
                <a:latin typeface="Monotype Corsiva" pitchFamily="66" charset="0"/>
              </a:rPr>
              <a:t>Нікітіна Вікторія Вадимівна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Носулько</a:t>
            </a:r>
            <a:r>
              <a:rPr lang="uk-UA" sz="2200" dirty="0">
                <a:latin typeface="Monotype Corsiva" pitchFamily="66" charset="0"/>
              </a:rPr>
              <a:t> Олена Володимирівна</a:t>
            </a:r>
          </a:p>
          <a:p>
            <a:pPr algn="ctr"/>
            <a:r>
              <a:rPr lang="uk-UA" sz="2200" dirty="0">
                <a:latin typeface="Monotype Corsiva" pitchFamily="66" charset="0"/>
              </a:rPr>
              <a:t>Савіна Оксана Михайлівна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Клевака</a:t>
            </a:r>
            <a:r>
              <a:rPr lang="uk-UA" sz="2200" dirty="0">
                <a:latin typeface="Monotype Corsiva" pitchFamily="66" charset="0"/>
              </a:rPr>
              <a:t> Віта Василівна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Новосецька</a:t>
            </a:r>
            <a:r>
              <a:rPr lang="uk-UA" sz="2200" dirty="0">
                <a:latin typeface="Monotype Corsiva" pitchFamily="66" charset="0"/>
              </a:rPr>
              <a:t> Анна Леонідівна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Коростель</a:t>
            </a:r>
            <a:r>
              <a:rPr lang="uk-UA" sz="2200" dirty="0">
                <a:latin typeface="Monotype Corsiva" pitchFamily="66" charset="0"/>
              </a:rPr>
              <a:t> Оксана Валеріївна</a:t>
            </a:r>
          </a:p>
          <a:p>
            <a:pPr algn="ctr"/>
            <a:r>
              <a:rPr lang="uk-UA" sz="22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2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200" dirty="0" err="1">
                <a:latin typeface="Monotype Corsiva" pitchFamily="66" charset="0"/>
              </a:rPr>
              <a:t>Шмалюх</a:t>
            </a:r>
            <a:r>
              <a:rPr lang="uk-UA" sz="2200" dirty="0">
                <a:latin typeface="Monotype Corsiva" pitchFamily="66" charset="0"/>
              </a:rPr>
              <a:t> Ірина Олександрівна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Шмалюх</a:t>
            </a:r>
            <a:r>
              <a:rPr lang="uk-UA" sz="2200" dirty="0">
                <a:latin typeface="Monotype Corsiva" pitchFamily="66" charset="0"/>
              </a:rPr>
              <a:t> Оксана Олександрівна</a:t>
            </a:r>
          </a:p>
          <a:p>
            <a:pPr algn="ctr"/>
            <a:r>
              <a:rPr lang="uk-UA" sz="2200" dirty="0">
                <a:latin typeface="Monotype Corsiva" pitchFamily="66" charset="0"/>
              </a:rPr>
              <a:t>Возняк Микола Васильович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Круглик</a:t>
            </a:r>
            <a:r>
              <a:rPr lang="uk-UA" sz="2200" dirty="0">
                <a:latin typeface="Monotype Corsiva" pitchFamily="66" charset="0"/>
              </a:rPr>
              <a:t> Катерина Олексіївна</a:t>
            </a:r>
          </a:p>
          <a:p>
            <a:pPr algn="ctr"/>
            <a:r>
              <a:rPr lang="uk-UA" sz="2200" dirty="0" err="1">
                <a:latin typeface="Monotype Corsiva" pitchFamily="66" charset="0"/>
              </a:rPr>
              <a:t>Сидоришин</a:t>
            </a:r>
            <a:r>
              <a:rPr lang="uk-UA" sz="2200" dirty="0">
                <a:latin typeface="Monotype Corsiva" pitchFamily="66" charset="0"/>
              </a:rPr>
              <a:t> Сергій Юрійович</a:t>
            </a:r>
          </a:p>
          <a:p>
            <a:pPr algn="ctr"/>
            <a:r>
              <a:rPr lang="uk-UA" sz="2200" dirty="0">
                <a:latin typeface="Monotype Corsiva" pitchFamily="66" charset="0"/>
              </a:rPr>
              <a:t>Ярош Ольга Миколаївна</a:t>
            </a:r>
          </a:p>
          <a:p>
            <a:endParaRPr lang="uk-UA" dirty="0"/>
          </a:p>
        </p:txBody>
      </p:sp>
      <p:pic>
        <p:nvPicPr>
          <p:cNvPr id="8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1" y="-148721"/>
            <a:ext cx="1031867" cy="9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8" y="985950"/>
            <a:ext cx="594468" cy="56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35" y="-114391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79587"/>
            <a:ext cx="1282595" cy="12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52" y="4077072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19" y="6526933"/>
            <a:ext cx="729969" cy="6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-315416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90750"/>
            <a:ext cx="43204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2006-2007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Булачок</a:t>
            </a:r>
            <a:r>
              <a:rPr lang="uk-UA" sz="2400" dirty="0">
                <a:latin typeface="Monotype Corsiva" pitchFamily="66" charset="0"/>
              </a:rPr>
              <a:t> Андрій Станіславович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Волощук Ніна Віталіївна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Гуз</a:t>
            </a:r>
            <a:r>
              <a:rPr lang="uk-UA" sz="2400" dirty="0">
                <a:latin typeface="Monotype Corsiva" pitchFamily="66" charset="0"/>
              </a:rPr>
              <a:t> Олена Вікторівна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Деркач Інна Павлівна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Козачок Олена Володимирівна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Хиноцька</a:t>
            </a:r>
            <a:r>
              <a:rPr lang="uk-UA" sz="2400" dirty="0">
                <a:latin typeface="Monotype Corsiva" pitchFamily="66" charset="0"/>
              </a:rPr>
              <a:t> Оксана Іванівна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Гаврилюк Ірина Іванівна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Новак Ірина Василівна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Супрунець</a:t>
            </a:r>
            <a:r>
              <a:rPr lang="uk-UA" sz="2400" dirty="0">
                <a:latin typeface="Monotype Corsiva" pitchFamily="66" charset="0"/>
              </a:rPr>
              <a:t> Тетяна Анатоліївна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>
                <a:latin typeface="Monotype Corsiva" pitchFamily="66" charset="0"/>
              </a:rPr>
              <a:t>Гриневич Ольга Станіславівна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Чекан Катерина </a:t>
            </a:r>
            <a:r>
              <a:rPr lang="uk-UA" sz="2400" dirty="0" smtClean="0">
                <a:latin typeface="Monotype Corsiva" pitchFamily="66" charset="0"/>
              </a:rPr>
              <a:t>Ярославівна</a:t>
            </a:r>
          </a:p>
          <a:p>
            <a:pPr algn="ctr"/>
            <a:endParaRPr lang="uk-UA" sz="2000" dirty="0">
              <a:latin typeface="Monotype Corsiva" pitchFamily="66" charset="0"/>
            </a:endParaRPr>
          </a:p>
          <a:p>
            <a:pPr algn="ctr"/>
            <a:endParaRPr lang="uk-UA" sz="2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582216"/>
            <a:ext cx="45772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2007-2008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Жидова</a:t>
            </a:r>
            <a:r>
              <a:rPr lang="uk-UA" sz="2400" dirty="0">
                <a:latin typeface="Monotype Corsiva" pitchFamily="66" charset="0"/>
              </a:rPr>
              <a:t> Катерина Олександрівна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Корень</a:t>
            </a:r>
            <a:r>
              <a:rPr lang="uk-UA" sz="2400" dirty="0">
                <a:latin typeface="Monotype Corsiva" pitchFamily="66" charset="0"/>
              </a:rPr>
              <a:t> Володимир Анатолійович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Куришко</a:t>
            </a:r>
            <a:r>
              <a:rPr lang="uk-UA" sz="2400" dirty="0">
                <a:latin typeface="Monotype Corsiva" pitchFamily="66" charset="0"/>
              </a:rPr>
              <a:t> Сергій Вікторович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Лясковець</a:t>
            </a:r>
            <a:r>
              <a:rPr lang="uk-UA" sz="2400" dirty="0">
                <a:latin typeface="Monotype Corsiva" pitchFamily="66" charset="0"/>
              </a:rPr>
              <a:t> Юлія Віталіївна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Семенюк Ольга Юріївна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Філончук</a:t>
            </a:r>
            <a:r>
              <a:rPr lang="uk-UA" sz="2400" dirty="0">
                <a:latin typeface="Monotype Corsiva" pitchFamily="66" charset="0"/>
              </a:rPr>
              <a:t> Роман Леонідович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Гамза</a:t>
            </a:r>
            <a:r>
              <a:rPr lang="uk-UA" sz="2400" dirty="0">
                <a:latin typeface="Monotype Corsiva" pitchFamily="66" charset="0"/>
              </a:rPr>
              <a:t> Вадим Михайлович</a:t>
            </a:r>
          </a:p>
          <a:p>
            <a:endParaRPr lang="uk-UA" sz="2400" dirty="0"/>
          </a:p>
        </p:txBody>
      </p:sp>
      <p:pic>
        <p:nvPicPr>
          <p:cNvPr id="8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" y="-191313"/>
            <a:ext cx="1558456" cy="148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34" y="-197050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1315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20" y="5285928"/>
            <a:ext cx="1440160" cy="13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786765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49" y="4343003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Pedohoh\Videos\1612194169_22-p-zolotistii-abstraktnii-fon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-315416"/>
            <a:ext cx="9154423" cy="73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50722"/>
            <a:ext cx="421726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Monotype Corsiva" pitchFamily="66" charset="0"/>
              </a:rPr>
              <a:t>2008-2009 </a:t>
            </a:r>
            <a:r>
              <a:rPr lang="uk-UA" sz="2400" b="1" dirty="0" err="1">
                <a:latin typeface="Monotype Corsiva" pitchFamily="66" charset="0"/>
              </a:rPr>
              <a:t>н.р</a:t>
            </a:r>
            <a:r>
              <a:rPr lang="uk-UA" sz="2400" b="1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>
                <a:latin typeface="Monotype Corsiva" pitchFamily="66" charset="0"/>
              </a:rPr>
              <a:t>Хомич Ольга Валеріївна</a:t>
            </a:r>
          </a:p>
          <a:p>
            <a:pPr algn="ctr"/>
            <a:r>
              <a:rPr lang="uk-UA" sz="2400" u="sng" dirty="0">
                <a:solidFill>
                  <a:srgbClr val="FF0000"/>
                </a:solidFill>
                <a:latin typeface="Monotype Corsiva" pitchFamily="66" charset="0"/>
              </a:rPr>
              <a:t>Срібна медаль</a:t>
            </a:r>
            <a:endParaRPr lang="uk-UA" sz="2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400" dirty="0" err="1">
                <a:latin typeface="Monotype Corsiva" pitchFamily="66" charset="0"/>
              </a:rPr>
              <a:t>Бриж</a:t>
            </a:r>
            <a:r>
              <a:rPr lang="uk-UA" sz="2400" dirty="0">
                <a:latin typeface="Monotype Corsiva" pitchFamily="66" charset="0"/>
              </a:rPr>
              <a:t> Катерина Леонідівна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Гега</a:t>
            </a:r>
            <a:r>
              <a:rPr lang="uk-UA" sz="2400" dirty="0">
                <a:latin typeface="Monotype Corsiva" pitchFamily="66" charset="0"/>
              </a:rPr>
              <a:t> Марія Олександрівна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Жученя Роман Володимирович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Костюк Марія Григорівна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Куць</a:t>
            </a:r>
            <a:r>
              <a:rPr lang="uk-UA" sz="2400" dirty="0">
                <a:latin typeface="Monotype Corsiva" pitchFamily="66" charset="0"/>
              </a:rPr>
              <a:t> Назарій Васильович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Потапович Аліна Сергіївна</a:t>
            </a:r>
          </a:p>
          <a:p>
            <a:pPr algn="ctr"/>
            <a:r>
              <a:rPr lang="uk-UA" sz="2400" dirty="0">
                <a:latin typeface="Monotype Corsiva" pitchFamily="66" charset="0"/>
              </a:rPr>
              <a:t>Соловей Олександра Миколаївна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Ходневич</a:t>
            </a:r>
            <a:r>
              <a:rPr lang="uk-UA" sz="2400" dirty="0">
                <a:latin typeface="Monotype Corsiva" pitchFamily="66" charset="0"/>
              </a:rPr>
              <a:t> Галина Василівна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Чеберяк</a:t>
            </a:r>
            <a:r>
              <a:rPr lang="uk-UA" sz="2400" dirty="0">
                <a:latin typeface="Monotype Corsiva" pitchFamily="66" charset="0"/>
              </a:rPr>
              <a:t> Євгеній Вадимович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Юсько</a:t>
            </a:r>
            <a:r>
              <a:rPr lang="uk-UA" sz="2400" dirty="0">
                <a:latin typeface="Monotype Corsiva" pitchFamily="66" charset="0"/>
              </a:rPr>
              <a:t> Галина Петрівна</a:t>
            </a:r>
          </a:p>
          <a:p>
            <a:pPr algn="ctr"/>
            <a:r>
              <a:rPr lang="uk-UA" sz="2400" dirty="0" err="1">
                <a:latin typeface="Monotype Corsiva" pitchFamily="66" charset="0"/>
              </a:rPr>
              <a:t>Янушко</a:t>
            </a:r>
            <a:r>
              <a:rPr lang="uk-UA" sz="2400" dirty="0">
                <a:latin typeface="Monotype Corsiva" pitchFamily="66" charset="0"/>
              </a:rPr>
              <a:t> Яна Миколаївна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54301"/>
            <a:ext cx="730866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Monotype Corsiva" pitchFamily="66" charset="0"/>
              </a:rPr>
              <a:t>2009-2010 </a:t>
            </a:r>
            <a:r>
              <a:rPr lang="uk-UA" sz="2000" b="1" dirty="0" err="1">
                <a:latin typeface="Monotype Corsiva" pitchFamily="66" charset="0"/>
              </a:rPr>
              <a:t>н.р</a:t>
            </a:r>
            <a:r>
              <a:rPr lang="uk-UA" sz="2000" b="1" dirty="0">
                <a:latin typeface="Monotype Corsiva" pitchFamily="66" charset="0"/>
              </a:rPr>
              <a:t>.</a:t>
            </a:r>
            <a:endParaRPr lang="uk-UA" sz="2000" dirty="0">
              <a:latin typeface="Monotype Corsiva" pitchFamily="66" charset="0"/>
            </a:endParaRPr>
          </a:p>
          <a:p>
            <a:pPr algn="ctr"/>
            <a:r>
              <a:rPr lang="uk-UA" sz="2000" u="sng" dirty="0">
                <a:solidFill>
                  <a:srgbClr val="FF0000"/>
                </a:solidFill>
                <a:latin typeface="Monotype Corsiva" pitchFamily="66" charset="0"/>
              </a:rPr>
              <a:t>Золота медаль</a:t>
            </a:r>
            <a:endParaRPr lang="uk-UA" sz="20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err="1">
                <a:latin typeface="Monotype Corsiva" pitchFamily="66" charset="0"/>
              </a:rPr>
              <a:t>Аврамишина</a:t>
            </a:r>
            <a:r>
              <a:rPr lang="uk-UA" sz="2000" dirty="0">
                <a:latin typeface="Monotype Corsiva" pitchFamily="66" charset="0"/>
              </a:rPr>
              <a:t> Яна Олегівна</a:t>
            </a:r>
          </a:p>
          <a:p>
            <a:pPr algn="ctr"/>
            <a:r>
              <a:rPr lang="uk-UA" sz="2000" dirty="0" err="1">
                <a:latin typeface="Monotype Corsiva" pitchFamily="66" charset="0"/>
              </a:rPr>
              <a:t>Ветрова</a:t>
            </a:r>
            <a:r>
              <a:rPr lang="uk-UA" sz="2000" dirty="0">
                <a:latin typeface="Monotype Corsiva" pitchFamily="66" charset="0"/>
              </a:rPr>
              <a:t> Марія Іванівна</a:t>
            </a:r>
          </a:p>
          <a:p>
            <a:pPr algn="ctr"/>
            <a:r>
              <a:rPr lang="uk-UA" sz="2000" dirty="0">
                <a:latin typeface="Monotype Corsiva" pitchFamily="66" charset="0"/>
              </a:rPr>
              <a:t>Гриневич Наталія Олександрівна</a:t>
            </a:r>
          </a:p>
          <a:p>
            <a:pPr algn="ctr"/>
            <a:r>
              <a:rPr lang="uk-UA" sz="2000" dirty="0">
                <a:latin typeface="Monotype Corsiva" pitchFamily="66" charset="0"/>
              </a:rPr>
              <a:t>Дударик Анастасія Олександрівна</a:t>
            </a:r>
          </a:p>
          <a:p>
            <a:pPr algn="ctr"/>
            <a:r>
              <a:rPr lang="uk-UA" sz="2000" dirty="0">
                <a:latin typeface="Monotype Corsiva" pitchFamily="66" charset="0"/>
              </a:rPr>
              <a:t>Дячок Анна Геннадіївна</a:t>
            </a:r>
          </a:p>
          <a:p>
            <a:pPr algn="ctr"/>
            <a:r>
              <a:rPr lang="uk-UA" sz="2000" dirty="0" err="1">
                <a:latin typeface="Monotype Corsiva" pitchFamily="66" charset="0"/>
              </a:rPr>
              <a:t>Каленичок</a:t>
            </a:r>
            <a:r>
              <a:rPr lang="uk-UA" sz="2000" dirty="0">
                <a:latin typeface="Monotype Corsiva" pitchFamily="66" charset="0"/>
              </a:rPr>
              <a:t> Дарина Іванівна</a:t>
            </a:r>
          </a:p>
          <a:p>
            <a:pPr algn="ctr"/>
            <a:r>
              <a:rPr lang="uk-UA" sz="2000" dirty="0" err="1">
                <a:latin typeface="Monotype Corsiva" pitchFamily="66" charset="0"/>
              </a:rPr>
              <a:t>Кобишев</a:t>
            </a:r>
            <a:r>
              <a:rPr lang="uk-UA" sz="2000" dirty="0">
                <a:latin typeface="Monotype Corsiva" pitchFamily="66" charset="0"/>
              </a:rPr>
              <a:t> Андрій Миколайович</a:t>
            </a:r>
          </a:p>
          <a:p>
            <a:pPr algn="ctr"/>
            <a:r>
              <a:rPr lang="uk-UA" sz="2000" dirty="0" err="1">
                <a:latin typeface="Monotype Corsiva" pitchFamily="66" charset="0"/>
              </a:rPr>
              <a:t>Коростель</a:t>
            </a:r>
            <a:r>
              <a:rPr lang="uk-UA" sz="2000" dirty="0">
                <a:latin typeface="Monotype Corsiva" pitchFamily="66" charset="0"/>
              </a:rPr>
              <a:t> Надія Валеріївна</a:t>
            </a:r>
          </a:p>
          <a:p>
            <a:pPr algn="ctr"/>
            <a:r>
              <a:rPr lang="uk-UA" sz="2000" dirty="0">
                <a:latin typeface="Monotype Corsiva" pitchFamily="66" charset="0"/>
              </a:rPr>
              <a:t>Мазур-Васильчик Катерина Вікторівна</a:t>
            </a:r>
          </a:p>
          <a:p>
            <a:pPr algn="ctr"/>
            <a:r>
              <a:rPr lang="uk-UA" sz="2000" dirty="0" err="1">
                <a:latin typeface="Monotype Corsiva" pitchFamily="66" charset="0"/>
              </a:rPr>
              <a:t>Макаревич</a:t>
            </a:r>
            <a:r>
              <a:rPr lang="uk-UA" sz="2000" dirty="0">
                <a:latin typeface="Monotype Corsiva" pitchFamily="66" charset="0"/>
              </a:rPr>
              <a:t> Ольга Вікторівна</a:t>
            </a:r>
          </a:p>
          <a:p>
            <a:pPr algn="ctr"/>
            <a:r>
              <a:rPr lang="uk-UA" sz="2000" dirty="0">
                <a:latin typeface="Monotype Corsiva" pitchFamily="66" charset="0"/>
              </a:rPr>
              <a:t>Матвійчук Наталія Анатоліївна</a:t>
            </a:r>
          </a:p>
          <a:p>
            <a:pPr algn="ctr"/>
            <a:r>
              <a:rPr lang="uk-UA" sz="2000" dirty="0" err="1">
                <a:latin typeface="Monotype Corsiva" pitchFamily="66" charset="0"/>
              </a:rPr>
              <a:t>Мороченець</a:t>
            </a:r>
            <a:r>
              <a:rPr lang="uk-UA" sz="2000" dirty="0">
                <a:latin typeface="Monotype Corsiva" pitchFamily="66" charset="0"/>
              </a:rPr>
              <a:t> Наталія Геннадіївна</a:t>
            </a:r>
          </a:p>
          <a:p>
            <a:pPr algn="ctr"/>
            <a:r>
              <a:rPr lang="uk-UA" sz="2000" dirty="0" err="1">
                <a:latin typeface="Monotype Corsiva" pitchFamily="66" charset="0"/>
              </a:rPr>
              <a:t>Мороченець</a:t>
            </a:r>
            <a:r>
              <a:rPr lang="uk-UA" sz="2000" dirty="0">
                <a:latin typeface="Monotype Corsiva" pitchFamily="66" charset="0"/>
              </a:rPr>
              <a:t> Олексій Ігорович</a:t>
            </a:r>
          </a:p>
          <a:p>
            <a:pPr algn="ctr"/>
            <a:r>
              <a:rPr lang="uk-UA" sz="2000" dirty="0" err="1">
                <a:latin typeface="Monotype Corsiva" pitchFamily="66" charset="0"/>
              </a:rPr>
              <a:t>Никонець</a:t>
            </a:r>
            <a:r>
              <a:rPr lang="uk-UA" sz="2000" dirty="0">
                <a:latin typeface="Monotype Corsiva" pitchFamily="66" charset="0"/>
              </a:rPr>
              <a:t> Богдана Ігорівна</a:t>
            </a:r>
          </a:p>
          <a:p>
            <a:pPr algn="ctr"/>
            <a:r>
              <a:rPr lang="uk-UA" sz="2000" dirty="0" err="1">
                <a:latin typeface="Monotype Corsiva" pitchFamily="66" charset="0"/>
              </a:rPr>
              <a:t>Панасюк</a:t>
            </a:r>
            <a:r>
              <a:rPr lang="uk-UA" sz="2000" dirty="0">
                <a:latin typeface="Monotype Corsiva" pitchFamily="66" charset="0"/>
              </a:rPr>
              <a:t> Наталія Валеріївна</a:t>
            </a:r>
          </a:p>
          <a:p>
            <a:pPr algn="ctr"/>
            <a:r>
              <a:rPr lang="uk-UA" sz="2000" dirty="0" err="1">
                <a:latin typeface="Monotype Corsiva" pitchFamily="66" charset="0"/>
              </a:rPr>
              <a:t>Слободзян</a:t>
            </a:r>
            <a:r>
              <a:rPr lang="uk-UA" sz="2000" dirty="0">
                <a:latin typeface="Monotype Corsiva" pitchFamily="66" charset="0"/>
              </a:rPr>
              <a:t> Ельвіра Вікторівна</a:t>
            </a:r>
          </a:p>
          <a:p>
            <a:pPr algn="ctr"/>
            <a:r>
              <a:rPr lang="uk-UA" sz="2000" dirty="0" err="1">
                <a:latin typeface="Monotype Corsiva" pitchFamily="66" charset="0"/>
              </a:rPr>
              <a:t>Тутука</a:t>
            </a:r>
            <a:r>
              <a:rPr lang="uk-UA" sz="2000" dirty="0">
                <a:latin typeface="Monotype Corsiva" pitchFamily="66" charset="0"/>
              </a:rPr>
              <a:t>  Наталія Григорівна</a:t>
            </a:r>
          </a:p>
          <a:p>
            <a:pPr algn="ctr"/>
            <a:r>
              <a:rPr lang="uk-UA" sz="2000" u="sng" dirty="0">
                <a:solidFill>
                  <a:srgbClr val="FF0000"/>
                </a:solidFill>
                <a:latin typeface="Monotype Corsiva" pitchFamily="66" charset="0"/>
              </a:rPr>
              <a:t>Срібна медаль </a:t>
            </a:r>
            <a:endParaRPr lang="uk-UA" sz="20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2000" dirty="0" err="1">
                <a:latin typeface="Monotype Corsiva" pitchFamily="66" charset="0"/>
              </a:rPr>
              <a:t>Никонець</a:t>
            </a:r>
            <a:r>
              <a:rPr lang="uk-UA" sz="2000" dirty="0">
                <a:latin typeface="Monotype Corsiva" pitchFamily="66" charset="0"/>
              </a:rPr>
              <a:t> Микола Петрович</a:t>
            </a:r>
          </a:p>
          <a:p>
            <a:pPr algn="ctr"/>
            <a:endParaRPr lang="uk-UA" sz="2000" dirty="0"/>
          </a:p>
        </p:txBody>
      </p:sp>
      <p:pic>
        <p:nvPicPr>
          <p:cNvPr id="8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15416"/>
            <a:ext cx="1428153" cy="13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3" y="1412776"/>
            <a:ext cx="639762" cy="61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278700"/>
            <a:ext cx="550344" cy="5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41" y="5631980"/>
            <a:ext cx="1283790" cy="12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13" y="6060032"/>
            <a:ext cx="825542" cy="7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dohoh\Videos\3d01cbd751e20d5046fc2df754ba0f8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75" y="5846230"/>
            <a:ext cx="598742" cy="5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1000</Words>
  <Application>Microsoft Office PowerPoint</Application>
  <PresentationFormat>Экран (4:3)</PresentationFormat>
  <Paragraphs>352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Pedohoh</dc:creator>
  <cp:lastModifiedBy>Pedohoh</cp:lastModifiedBy>
  <cp:revision>17</cp:revision>
  <dcterms:created xsi:type="dcterms:W3CDTF">2023-02-06T11:56:47Z</dcterms:created>
  <dcterms:modified xsi:type="dcterms:W3CDTF">2023-02-17T12:07:11Z</dcterms:modified>
</cp:coreProperties>
</file>